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305" r:id="rId3"/>
    <p:sldId id="306" r:id="rId4"/>
    <p:sldId id="307" r:id="rId5"/>
    <p:sldId id="308" r:id="rId6"/>
    <p:sldId id="309" r:id="rId7"/>
    <p:sldId id="258" r:id="rId8"/>
    <p:sldId id="311" r:id="rId9"/>
    <p:sldId id="292" r:id="rId10"/>
    <p:sldId id="310" r:id="rId11"/>
    <p:sldId id="293" r:id="rId12"/>
    <p:sldId id="312" r:id="rId13"/>
    <p:sldId id="294" r:id="rId14"/>
    <p:sldId id="313" r:id="rId15"/>
    <p:sldId id="304" r:id="rId16"/>
    <p:sldId id="314" r:id="rId17"/>
    <p:sldId id="315" r:id="rId18"/>
    <p:sldId id="316" r:id="rId19"/>
    <p:sldId id="317" r:id="rId20"/>
    <p:sldId id="319"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76D"/>
    <a:srgbClr val="243D14"/>
    <a:srgbClr val="F47860"/>
    <a:srgbClr val="E39C6A"/>
    <a:srgbClr val="70AD47"/>
    <a:srgbClr val="A28761"/>
    <a:srgbClr val="81B266"/>
    <a:srgbClr val="7FAF64"/>
    <a:srgbClr val="EEEE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4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11492-F388-480A-930B-DBFECDC12D7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8A3A6941-4721-439C-9D1F-F65893162983}">
      <dgm:prSet phldrT="[Text]" custT="1"/>
      <dgm:spPr>
        <a:solidFill>
          <a:schemeClr val="accent6">
            <a:lumMod val="75000"/>
          </a:schemeClr>
        </a:solidFill>
        <a:ln>
          <a:solidFill>
            <a:schemeClr val="accent6">
              <a:lumMod val="60000"/>
              <a:lumOff val="40000"/>
            </a:schemeClr>
          </a:solidFill>
        </a:ln>
      </dgm:spPr>
      <dgm:t>
        <a:bodyPr/>
        <a:lstStyle/>
        <a:p>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1</a:t>
          </a:r>
          <a:endParaRPr lang="en-US" sz="2800" dirty="0">
            <a:solidFill>
              <a:schemeClr val="tx1"/>
            </a:solidFill>
            <a:latin typeface="Times New Roman" panose="02020603050405020304" pitchFamily="18" charset="0"/>
            <a:cs typeface="Times New Roman" panose="02020603050405020304" pitchFamily="18" charset="0"/>
          </a:endParaRPr>
        </a:p>
      </dgm:t>
    </dgm:pt>
    <dgm:pt modelId="{26B6EC8A-41A1-4930-B149-0D966C41CB8F}" type="parTrans" cxnId="{4171E553-6E87-4F80-830B-ABCDE1C0AB1E}">
      <dgm:prSet/>
      <dgm:spPr/>
      <dgm:t>
        <a:bodyPr/>
        <a:lstStyle/>
        <a:p>
          <a:endParaRPr lang="en-US"/>
        </a:p>
      </dgm:t>
    </dgm:pt>
    <dgm:pt modelId="{E7710580-F113-4EAB-8004-32A75841A9BB}" type="sibTrans" cxnId="{4171E553-6E87-4F80-830B-ABCDE1C0AB1E}">
      <dgm:prSet/>
      <dgm:spPr/>
      <dgm:t>
        <a:bodyPr/>
        <a:lstStyle/>
        <a:p>
          <a:endParaRPr lang="en-US"/>
        </a:p>
      </dgm:t>
    </dgm:pt>
    <dgm:pt modelId="{899819F1-701E-4CF1-B32B-B6949E5BA908}">
      <dgm:prSet phldrT="[Text]" custT="1"/>
      <dgm:spPr>
        <a:solidFill>
          <a:schemeClr val="accent6">
            <a:lumMod val="60000"/>
            <a:lumOff val="40000"/>
            <a:alpha val="90000"/>
          </a:schemeClr>
        </a:solidFill>
        <a:ln>
          <a:solidFill>
            <a:schemeClr val="accent6">
              <a:lumMod val="60000"/>
              <a:lumOff val="40000"/>
            </a:schemeClr>
          </a:solidFill>
        </a:ln>
      </dgm:spPr>
      <dgm:t>
        <a:bodyPr/>
        <a:lstStyle/>
        <a:p>
          <a:r>
            <a:rPr lang="en-US" sz="2800" b="0" i="0" dirty="0" err="1" smtClean="0">
              <a:latin typeface="Times New Roman" panose="02020603050405020304" pitchFamily="18" charset="0"/>
              <a:cs typeface="Times New Roman" panose="02020603050405020304" pitchFamily="18" charset="0"/>
            </a:rPr>
            <a:t>Từ</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đầu</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đến</a:t>
          </a:r>
          <a:r>
            <a:rPr lang="en-US" sz="2800" b="0" i="0" dirty="0" smtClean="0">
              <a:latin typeface="Times New Roman" panose="02020603050405020304" pitchFamily="18" charset="0"/>
              <a:cs typeface="Times New Roman" panose="02020603050405020304" pitchFamily="18" charset="0"/>
            </a:rPr>
            <a:t> </a:t>
          </a:r>
          <a:r>
            <a:rPr lang="en-US" sz="2800" b="0" i="1" dirty="0" err="1" smtClean="0">
              <a:latin typeface="Times New Roman" panose="02020603050405020304" pitchFamily="18" charset="0"/>
              <a:cs typeface="Times New Roman" panose="02020603050405020304" pitchFamily="18" charset="0"/>
            </a:rPr>
            <a:t>Mặc</a:t>
          </a:r>
          <a:r>
            <a:rPr lang="en-US" sz="2800" b="0" i="1" dirty="0" smtClean="0">
              <a:latin typeface="Times New Roman" panose="02020603050405020304" pitchFamily="18" charset="0"/>
              <a:cs typeface="Times New Roman" panose="02020603050405020304" pitchFamily="18" charset="0"/>
            </a:rPr>
            <a:t> </a:t>
          </a:r>
          <a:r>
            <a:rPr lang="en-US" sz="2800" b="0" i="1" dirty="0" err="1" smtClean="0">
              <a:latin typeface="Times New Roman" panose="02020603050405020304" pitchFamily="18" charset="0"/>
              <a:cs typeface="Times New Roman" panose="02020603050405020304" pitchFamily="18" charset="0"/>
            </a:rPr>
            <a:t>sức</a:t>
          </a:r>
          <a:r>
            <a:rPr lang="en-US" sz="2800" b="0" i="1" dirty="0" smtClean="0">
              <a:latin typeface="Times New Roman" panose="02020603050405020304" pitchFamily="18" charset="0"/>
              <a:cs typeface="Times New Roman" panose="02020603050405020304" pitchFamily="18" charset="0"/>
            </a:rPr>
            <a:t> </a:t>
          </a:r>
          <a:r>
            <a:rPr lang="en-US" sz="2800" b="0" i="1" dirty="0" err="1" smtClean="0">
              <a:latin typeface="Times New Roman" panose="02020603050405020304" pitchFamily="18" charset="0"/>
              <a:cs typeface="Times New Roman" panose="02020603050405020304" pitchFamily="18" charset="0"/>
            </a:rPr>
            <a:t>điên</a:t>
          </a:r>
          <a:r>
            <a:rPr lang="en-US" sz="2800" b="0" i="1" dirty="0" smtClean="0">
              <a:latin typeface="Times New Roman" panose="02020603050405020304" pitchFamily="18" charset="0"/>
              <a:cs typeface="Times New Roman" panose="02020603050405020304" pitchFamily="18" charset="0"/>
            </a:rPr>
            <a:t> </a:t>
          </a:r>
          <a:r>
            <a:rPr lang="en-US" sz="2800" b="0" i="1" dirty="0" err="1" smtClean="0">
              <a:latin typeface="Times New Roman" panose="02020603050405020304" pitchFamily="18" charset="0"/>
              <a:cs typeface="Times New Roman" panose="02020603050405020304" pitchFamily="18" charset="0"/>
            </a:rPr>
            <a:t>đảo</a:t>
          </a:r>
          <a:r>
            <a:rPr lang="en-US" sz="2800" b="0" i="1" dirty="0" smtClean="0">
              <a:latin typeface="Times New Roman" panose="02020603050405020304" pitchFamily="18" charset="0"/>
              <a:cs typeface="Times New Roman" panose="02020603050405020304" pitchFamily="18" charset="0"/>
            </a:rPr>
            <a:t> </a:t>
          </a:r>
          <a:r>
            <a:rPr lang="en-US" sz="2800" b="0" i="1" dirty="0" err="1" smtClean="0">
              <a:latin typeface="Times New Roman" panose="02020603050405020304" pitchFamily="18" charset="0"/>
              <a:cs typeface="Times New Roman" panose="02020603050405020304" pitchFamily="18" charset="0"/>
            </a:rPr>
            <a:t>trên</a:t>
          </a:r>
          <a:r>
            <a:rPr lang="en-US" sz="2800" b="0" i="1" dirty="0" smtClean="0">
              <a:latin typeface="Times New Roman" panose="02020603050405020304" pitchFamily="18" charset="0"/>
              <a:cs typeface="Times New Roman" panose="02020603050405020304" pitchFamily="18" charset="0"/>
            </a:rPr>
            <a:t> </a:t>
          </a:r>
          <a:r>
            <a:rPr lang="en-US" sz="2800" b="0" i="1" dirty="0" err="1" smtClean="0">
              <a:latin typeface="Times New Roman" panose="02020603050405020304" pitchFamily="18" charset="0"/>
              <a:cs typeface="Times New Roman" panose="02020603050405020304" pitchFamily="18" charset="0"/>
            </a:rPr>
            <a:t>cành</a:t>
          </a:r>
          <a:r>
            <a:rPr lang="en-US" sz="2800" b="0" i="1" dirty="0" smtClean="0">
              <a:latin typeface="Times New Roman" panose="02020603050405020304" pitchFamily="18" charset="0"/>
              <a:cs typeface="Times New Roman" panose="02020603050405020304" pitchFamily="18" charset="0"/>
            </a:rPr>
            <a:t> </a:t>
          </a:r>
          <a:r>
            <a:rPr lang="en-US" sz="2800" b="0" i="1" dirty="0" err="1" smtClean="0">
              <a:latin typeface="Times New Roman" panose="02020603050405020304" pitchFamily="18" charset="0"/>
              <a:cs typeface="Times New Roman" panose="02020603050405020304" pitchFamily="18" charset="0"/>
            </a:rPr>
            <a:t>cây</a:t>
          </a:r>
          <a:r>
            <a:rPr lang="en-US" sz="2800" b="0" i="0" dirty="0" smtClean="0">
              <a:latin typeface="Times New Roman" panose="02020603050405020304" pitchFamily="18" charset="0"/>
              <a:cs typeface="Times New Roman" panose="02020603050405020304" pitchFamily="18" charset="0"/>
            </a:rPr>
            <a:t>.</a:t>
          </a:r>
          <a:br>
            <a:rPr lang="en-US" sz="2800" b="0" i="0" dirty="0" smtClean="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dgm:t>
    </dgm:pt>
    <dgm:pt modelId="{429692E2-D537-4835-B0A0-CAE61B4CEB4B}" type="parTrans" cxnId="{A1BB904E-F72B-4B70-87D7-2CFBBCC53E06}">
      <dgm:prSet/>
      <dgm:spPr/>
      <dgm:t>
        <a:bodyPr/>
        <a:lstStyle/>
        <a:p>
          <a:endParaRPr lang="en-US"/>
        </a:p>
      </dgm:t>
    </dgm:pt>
    <dgm:pt modelId="{863C0EC2-CCB3-45DF-BD25-AB573AEB5E7C}" type="sibTrans" cxnId="{A1BB904E-F72B-4B70-87D7-2CFBBCC53E06}">
      <dgm:prSet/>
      <dgm:spPr/>
      <dgm:t>
        <a:bodyPr/>
        <a:lstStyle/>
        <a:p>
          <a:endParaRPr lang="en-US"/>
        </a:p>
      </dgm:t>
    </dgm:pt>
    <dgm:pt modelId="{3EF6D262-AFE9-4155-B8DC-E0EB96E233B8}">
      <dgm:prSet phldrT="[Text]" custT="1"/>
      <dgm:spPr>
        <a:solidFill>
          <a:schemeClr val="accent6">
            <a:lumMod val="75000"/>
          </a:schemeClr>
        </a:solidFill>
        <a:ln>
          <a:solidFill>
            <a:schemeClr val="accent6">
              <a:lumMod val="60000"/>
              <a:lumOff val="40000"/>
            </a:schemeClr>
          </a:solidFill>
        </a:ln>
      </dgm:spPr>
      <dgm:t>
        <a:bodyPr/>
        <a:lstStyle/>
        <a:p>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2</a:t>
          </a:r>
          <a:endParaRPr lang="en-US" sz="2800" dirty="0">
            <a:solidFill>
              <a:schemeClr val="tx1"/>
            </a:solidFill>
            <a:latin typeface="Times New Roman" panose="02020603050405020304" pitchFamily="18" charset="0"/>
            <a:cs typeface="Times New Roman" panose="02020603050405020304" pitchFamily="18" charset="0"/>
          </a:endParaRPr>
        </a:p>
      </dgm:t>
    </dgm:pt>
    <dgm:pt modelId="{1552A414-4F55-4A43-AD8A-DE50328C4784}" type="parTrans" cxnId="{61844D8E-AC8A-4218-9AC4-C27DAC415801}">
      <dgm:prSet/>
      <dgm:spPr/>
      <dgm:t>
        <a:bodyPr/>
        <a:lstStyle/>
        <a:p>
          <a:endParaRPr lang="en-US"/>
        </a:p>
      </dgm:t>
    </dgm:pt>
    <dgm:pt modelId="{BB0C117E-C412-475E-A077-8F6BB4327FC6}" type="sibTrans" cxnId="{61844D8E-AC8A-4218-9AC4-C27DAC415801}">
      <dgm:prSet/>
      <dgm:spPr/>
      <dgm:t>
        <a:bodyPr/>
        <a:lstStyle/>
        <a:p>
          <a:endParaRPr lang="en-US"/>
        </a:p>
      </dgm:t>
    </dgm:pt>
    <dgm:pt modelId="{5C4D1565-6097-40DE-87F5-D37681988D51}">
      <dgm:prSet phldrT="[Text]" custT="1"/>
      <dgm:spPr>
        <a:solidFill>
          <a:schemeClr val="accent6">
            <a:lumMod val="60000"/>
            <a:lumOff val="40000"/>
            <a:alpha val="90000"/>
          </a:schemeClr>
        </a:solidFill>
        <a:ln>
          <a:solidFill>
            <a:schemeClr val="accent6">
              <a:lumMod val="60000"/>
              <a:lumOff val="40000"/>
            </a:schemeClr>
          </a:solidFill>
        </a:ln>
      </dgm:spPr>
      <dgm:t>
        <a:bodyPr/>
        <a:lstStyle/>
        <a:p>
          <a:r>
            <a:rPr lang="vi-VN" sz="2800" b="0" i="1" dirty="0" smtClean="0">
              <a:latin typeface="Times New Roman" panose="02020603050405020304" pitchFamily="18" charset="0"/>
              <a:cs typeface="Times New Roman" panose="02020603050405020304" pitchFamily="18" charset="0"/>
            </a:rPr>
            <a:t>Mưa đến rồi</a:t>
          </a:r>
          <a:r>
            <a:rPr lang="vi-VN" sz="2800" b="0" i="0" dirty="0" smtClean="0">
              <a:latin typeface="Times New Roman" panose="02020603050405020304" pitchFamily="18" charset="0"/>
              <a:cs typeface="Times New Roman" panose="02020603050405020304" pitchFamily="18" charset="0"/>
            </a:rPr>
            <a:t>... đến </a:t>
          </a:r>
          <a:r>
            <a:rPr lang="vi-VN" sz="2800" b="0" i="1" dirty="0" smtClean="0">
              <a:latin typeface="Times New Roman" panose="02020603050405020304" pitchFamily="18" charset="0"/>
              <a:cs typeface="Times New Roman" panose="02020603050405020304" pitchFamily="18" charset="0"/>
            </a:rPr>
            <a:t>Tiếng giọt gianh đổ ồ ồ</a:t>
          </a:r>
          <a:r>
            <a:rPr lang="vi-VN" sz="2800" b="0" i="0" dirty="0" smtClean="0">
              <a:latin typeface="Times New Roman" panose="02020603050405020304" pitchFamily="18" charset="0"/>
              <a:cs typeface="Times New Roman" panose="02020603050405020304" pitchFamily="18" charset="0"/>
            </a:rPr>
            <a:t>... và tìm từ ngữ tả tiếng mưa, hạt mưa.</a:t>
          </a:r>
          <a:br>
            <a:rPr lang="vi-VN" sz="2800" b="0" i="0" dirty="0" smtClean="0">
              <a:latin typeface="Times New Roman" panose="02020603050405020304" pitchFamily="18" charset="0"/>
              <a:cs typeface="Times New Roman" panose="02020603050405020304" pitchFamily="18" charset="0"/>
            </a:rPr>
          </a:br>
          <a:r>
            <a:rPr lang="vi-VN" sz="2800" b="0" i="0" dirty="0" smtClean="0">
              <a:latin typeface="Times New Roman" panose="02020603050405020304" pitchFamily="18" charset="0"/>
              <a:cs typeface="Times New Roman" panose="02020603050405020304" pitchFamily="18" charset="0"/>
            </a:rPr>
            <a:t/>
          </a:r>
          <a:br>
            <a:rPr lang="vi-VN" sz="2800" b="0" i="0" dirty="0" smtClean="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dgm:t>
    </dgm:pt>
    <dgm:pt modelId="{91B14BBC-D33D-4C59-B30A-F8E91AB5C719}" type="parTrans" cxnId="{8FD85523-897B-4EEE-9E85-28EEEC926D16}">
      <dgm:prSet/>
      <dgm:spPr/>
      <dgm:t>
        <a:bodyPr/>
        <a:lstStyle/>
        <a:p>
          <a:endParaRPr lang="en-US"/>
        </a:p>
      </dgm:t>
    </dgm:pt>
    <dgm:pt modelId="{09519826-F552-4891-923A-C61E28AEF72F}" type="sibTrans" cxnId="{8FD85523-897B-4EEE-9E85-28EEEC926D16}">
      <dgm:prSet/>
      <dgm:spPr/>
      <dgm:t>
        <a:bodyPr/>
        <a:lstStyle/>
        <a:p>
          <a:endParaRPr lang="en-US"/>
        </a:p>
      </dgm:t>
    </dgm:pt>
    <dgm:pt modelId="{235FF6D6-B475-4220-BAD5-0B57454471EC}">
      <dgm:prSet phldrT="[Text]" custT="1"/>
      <dgm:spPr>
        <a:solidFill>
          <a:schemeClr val="accent6">
            <a:lumMod val="75000"/>
          </a:schemeClr>
        </a:solidFill>
        <a:ln>
          <a:solidFill>
            <a:schemeClr val="accent6">
              <a:lumMod val="60000"/>
              <a:lumOff val="40000"/>
            </a:schemeClr>
          </a:solidFill>
        </a:ln>
      </dgm:spPr>
      <dgm:t>
        <a:bodyPr/>
        <a:lstStyle/>
        <a:p>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3</a:t>
          </a:r>
          <a:endParaRPr lang="en-US" sz="2800" dirty="0">
            <a:solidFill>
              <a:schemeClr val="tx1"/>
            </a:solidFill>
            <a:latin typeface="Times New Roman" panose="02020603050405020304" pitchFamily="18" charset="0"/>
            <a:cs typeface="Times New Roman" panose="02020603050405020304" pitchFamily="18" charset="0"/>
          </a:endParaRPr>
        </a:p>
      </dgm:t>
    </dgm:pt>
    <dgm:pt modelId="{C229D71F-4879-4C6B-9E00-B1BDA8032E51}" type="parTrans" cxnId="{9E78E3E0-7FEA-4B41-91A0-B085096B5A5B}">
      <dgm:prSet/>
      <dgm:spPr/>
      <dgm:t>
        <a:bodyPr/>
        <a:lstStyle/>
        <a:p>
          <a:endParaRPr lang="en-US"/>
        </a:p>
      </dgm:t>
    </dgm:pt>
    <dgm:pt modelId="{3153C535-1113-473F-8CA2-3C79FBB8EA02}" type="sibTrans" cxnId="{9E78E3E0-7FEA-4B41-91A0-B085096B5A5B}">
      <dgm:prSet/>
      <dgm:spPr/>
      <dgm:t>
        <a:bodyPr/>
        <a:lstStyle/>
        <a:p>
          <a:endParaRPr lang="en-US"/>
        </a:p>
      </dgm:t>
    </dgm:pt>
    <dgm:pt modelId="{064E5EC0-BEC4-42C5-95A2-3C7370710725}">
      <dgm:prSet phldrT="[Text]" custT="1"/>
      <dgm:spPr>
        <a:solidFill>
          <a:schemeClr val="accent6">
            <a:lumMod val="60000"/>
            <a:lumOff val="40000"/>
            <a:alpha val="90000"/>
          </a:schemeClr>
        </a:solidFill>
        <a:ln>
          <a:solidFill>
            <a:schemeClr val="accent6">
              <a:lumMod val="60000"/>
              <a:lumOff val="40000"/>
            </a:schemeClr>
          </a:solidFill>
        </a:ln>
      </dgm:spPr>
      <dgm:t>
        <a:bodyPr/>
        <a:lstStyle/>
        <a:p>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dgm:t>
    </dgm:pt>
    <dgm:pt modelId="{364F3A9B-29F1-4222-BF32-5F2A6DD68B0C}" type="parTrans" cxnId="{403E3C10-94E0-437E-BF24-426CEA100297}">
      <dgm:prSet/>
      <dgm:spPr/>
      <dgm:t>
        <a:bodyPr/>
        <a:lstStyle/>
        <a:p>
          <a:endParaRPr lang="en-US"/>
        </a:p>
      </dgm:t>
    </dgm:pt>
    <dgm:pt modelId="{773E0385-0FD8-47B7-B3FC-71DBC7A5CBB7}" type="sibTrans" cxnId="{403E3C10-94E0-437E-BF24-426CEA100297}">
      <dgm:prSet/>
      <dgm:spPr/>
      <dgm:t>
        <a:bodyPr/>
        <a:lstStyle/>
        <a:p>
          <a:endParaRPr lang="en-US"/>
        </a:p>
      </dgm:t>
    </dgm:pt>
    <dgm:pt modelId="{D037258B-DD2D-4877-ABE3-DE74E3AD20AA}">
      <dgm:prSet phldrT="[Text]" custT="1"/>
      <dgm:spPr>
        <a:solidFill>
          <a:schemeClr val="accent6">
            <a:lumMod val="60000"/>
            <a:lumOff val="40000"/>
            <a:alpha val="90000"/>
          </a:schemeClr>
        </a:solidFill>
        <a:ln>
          <a:solidFill>
            <a:schemeClr val="accent6">
              <a:lumMod val="60000"/>
              <a:lumOff val="40000"/>
            </a:schemeClr>
          </a:solidFill>
        </a:ln>
      </dgm:spPr>
      <dgm:t>
        <a:bodyPr/>
        <a:lstStyle/>
        <a:p>
          <a:endParaRPr lang="en-US" sz="2800" dirty="0">
            <a:latin typeface="Times New Roman" panose="02020603050405020304" pitchFamily="18" charset="0"/>
            <a:cs typeface="Times New Roman" panose="02020603050405020304" pitchFamily="18" charset="0"/>
          </a:endParaRPr>
        </a:p>
      </dgm:t>
    </dgm:pt>
    <dgm:pt modelId="{50648089-D627-41E3-9264-B787CDBF028F}" type="parTrans" cxnId="{C122E596-73FA-4795-8967-DDB0169FFBCC}">
      <dgm:prSet/>
      <dgm:spPr/>
      <dgm:t>
        <a:bodyPr/>
        <a:lstStyle/>
        <a:p>
          <a:endParaRPr lang="en-US"/>
        </a:p>
      </dgm:t>
    </dgm:pt>
    <dgm:pt modelId="{32319891-09D4-4B47-A6DB-4BF7FE179676}" type="sibTrans" cxnId="{C122E596-73FA-4795-8967-DDB0169FFBCC}">
      <dgm:prSet/>
      <dgm:spPr/>
      <dgm:t>
        <a:bodyPr/>
        <a:lstStyle/>
        <a:p>
          <a:endParaRPr lang="en-US"/>
        </a:p>
      </dgm:t>
    </dgm:pt>
    <dgm:pt modelId="{98C8EB2B-97C1-470B-8D9F-4A27150D196A}">
      <dgm:prSet phldrT="[Text]" custT="1"/>
      <dgm:spPr>
        <a:solidFill>
          <a:schemeClr val="accent6">
            <a:lumMod val="60000"/>
            <a:lumOff val="40000"/>
            <a:alpha val="90000"/>
          </a:schemeClr>
        </a:solidFill>
        <a:ln>
          <a:solidFill>
            <a:schemeClr val="accent6">
              <a:lumMod val="60000"/>
              <a:lumOff val="40000"/>
            </a:schemeClr>
          </a:solidFill>
        </a:ln>
      </dgm:spPr>
      <dgm:t>
        <a:bodyPr/>
        <a:lstStyle/>
        <a:p>
          <a:endParaRPr lang="en-US" sz="2800" dirty="0">
            <a:latin typeface="Times New Roman" panose="02020603050405020304" pitchFamily="18" charset="0"/>
            <a:cs typeface="Times New Roman" panose="02020603050405020304" pitchFamily="18" charset="0"/>
          </a:endParaRPr>
        </a:p>
      </dgm:t>
    </dgm:pt>
    <dgm:pt modelId="{C3F5D2FF-E09A-4CDD-87E6-DCFEFB7F6293}" type="parTrans" cxnId="{FC2D789F-9633-4219-9668-85D362F511C1}">
      <dgm:prSet/>
      <dgm:spPr/>
      <dgm:t>
        <a:bodyPr/>
        <a:lstStyle/>
        <a:p>
          <a:endParaRPr lang="en-US"/>
        </a:p>
      </dgm:t>
    </dgm:pt>
    <dgm:pt modelId="{505A2927-0832-491E-A9D5-112B252BE7E3}" type="sibTrans" cxnId="{FC2D789F-9633-4219-9668-85D362F511C1}">
      <dgm:prSet/>
      <dgm:spPr/>
      <dgm:t>
        <a:bodyPr/>
        <a:lstStyle/>
        <a:p>
          <a:endParaRPr lang="en-US"/>
        </a:p>
      </dgm:t>
    </dgm:pt>
    <dgm:pt modelId="{23E2318A-050B-4C4A-B22F-CE59C1494052}">
      <dgm:prSet phldrT="[Text]" custT="1"/>
      <dgm:spPr>
        <a:solidFill>
          <a:schemeClr val="accent6">
            <a:lumMod val="60000"/>
            <a:lumOff val="40000"/>
            <a:alpha val="90000"/>
          </a:schemeClr>
        </a:solidFill>
        <a:ln>
          <a:solidFill>
            <a:schemeClr val="accent6">
              <a:lumMod val="60000"/>
              <a:lumOff val="40000"/>
            </a:schemeClr>
          </a:solidFill>
        </a:ln>
      </dgm:spPr>
      <dgm:t>
        <a:bodyPr/>
        <a:lstStyle/>
        <a:p>
          <a:endParaRPr lang="en-US" sz="2800" dirty="0">
            <a:latin typeface="Times New Roman" panose="02020603050405020304" pitchFamily="18" charset="0"/>
            <a:cs typeface="Times New Roman" panose="02020603050405020304" pitchFamily="18" charset="0"/>
          </a:endParaRPr>
        </a:p>
      </dgm:t>
    </dgm:pt>
    <dgm:pt modelId="{B7F0CE36-0B81-4F16-8858-3752C5E19495}" type="parTrans" cxnId="{6BAB0DCE-C973-4132-87B1-EE0A6D624715}">
      <dgm:prSet/>
      <dgm:spPr/>
      <dgm:t>
        <a:bodyPr/>
        <a:lstStyle/>
        <a:p>
          <a:endParaRPr lang="en-US"/>
        </a:p>
      </dgm:t>
    </dgm:pt>
    <dgm:pt modelId="{23045D99-4424-4C0C-9ACB-7AEB50C46C12}" type="sibTrans" cxnId="{6BAB0DCE-C973-4132-87B1-EE0A6D624715}">
      <dgm:prSet/>
      <dgm:spPr/>
      <dgm:t>
        <a:bodyPr/>
        <a:lstStyle/>
        <a:p>
          <a:endParaRPr lang="en-US"/>
        </a:p>
      </dgm:t>
    </dgm:pt>
    <dgm:pt modelId="{BA50CFB8-CA50-46FA-A91C-3F04CF5F6501}" type="pres">
      <dgm:prSet presAssocID="{01011492-F388-480A-930B-DBFECDC12D74}" presName="linearFlow" presStyleCnt="0">
        <dgm:presLayoutVars>
          <dgm:dir/>
          <dgm:animLvl val="lvl"/>
          <dgm:resizeHandles val="exact"/>
        </dgm:presLayoutVars>
      </dgm:prSet>
      <dgm:spPr/>
      <dgm:t>
        <a:bodyPr/>
        <a:lstStyle/>
        <a:p>
          <a:endParaRPr lang="en-US"/>
        </a:p>
      </dgm:t>
    </dgm:pt>
    <dgm:pt modelId="{CA33D664-A35E-4ED6-AB14-A82CB3393932}" type="pres">
      <dgm:prSet presAssocID="{8A3A6941-4721-439C-9D1F-F65893162983}" presName="composite" presStyleCnt="0"/>
      <dgm:spPr/>
    </dgm:pt>
    <dgm:pt modelId="{03D9B6BA-AA70-40A8-8D4E-82E74BEE93A3}" type="pres">
      <dgm:prSet presAssocID="{8A3A6941-4721-439C-9D1F-F65893162983}" presName="parentText" presStyleLbl="alignNode1" presStyleIdx="0" presStyleCnt="3">
        <dgm:presLayoutVars>
          <dgm:chMax val="1"/>
          <dgm:bulletEnabled val="1"/>
        </dgm:presLayoutVars>
      </dgm:prSet>
      <dgm:spPr/>
      <dgm:t>
        <a:bodyPr/>
        <a:lstStyle/>
        <a:p>
          <a:endParaRPr lang="en-US"/>
        </a:p>
      </dgm:t>
    </dgm:pt>
    <dgm:pt modelId="{00CF639A-6CD9-4E6B-BC02-B0EF9A8424CB}" type="pres">
      <dgm:prSet presAssocID="{8A3A6941-4721-439C-9D1F-F65893162983}" presName="descendantText" presStyleLbl="alignAcc1" presStyleIdx="0" presStyleCnt="3">
        <dgm:presLayoutVars>
          <dgm:bulletEnabled val="1"/>
        </dgm:presLayoutVars>
      </dgm:prSet>
      <dgm:spPr/>
      <dgm:t>
        <a:bodyPr/>
        <a:lstStyle/>
        <a:p>
          <a:endParaRPr lang="en-US"/>
        </a:p>
      </dgm:t>
    </dgm:pt>
    <dgm:pt modelId="{42E6CC77-D51D-480B-8C61-9494B6427CF0}" type="pres">
      <dgm:prSet presAssocID="{E7710580-F113-4EAB-8004-32A75841A9BB}" presName="sp" presStyleCnt="0"/>
      <dgm:spPr/>
    </dgm:pt>
    <dgm:pt modelId="{CD38E21E-2224-4ED0-9651-D740F0382355}" type="pres">
      <dgm:prSet presAssocID="{3EF6D262-AFE9-4155-B8DC-E0EB96E233B8}" presName="composite" presStyleCnt="0"/>
      <dgm:spPr/>
    </dgm:pt>
    <dgm:pt modelId="{5773B7DE-74AC-4E55-BB70-733A67983271}" type="pres">
      <dgm:prSet presAssocID="{3EF6D262-AFE9-4155-B8DC-E0EB96E233B8}" presName="parentText" presStyleLbl="alignNode1" presStyleIdx="1" presStyleCnt="3" custLinFactNeighborY="-3244">
        <dgm:presLayoutVars>
          <dgm:chMax val="1"/>
          <dgm:bulletEnabled val="1"/>
        </dgm:presLayoutVars>
      </dgm:prSet>
      <dgm:spPr/>
      <dgm:t>
        <a:bodyPr/>
        <a:lstStyle/>
        <a:p>
          <a:endParaRPr lang="en-US"/>
        </a:p>
      </dgm:t>
    </dgm:pt>
    <dgm:pt modelId="{068F257C-33D8-435E-AC7A-F1EE06F2FF87}" type="pres">
      <dgm:prSet presAssocID="{3EF6D262-AFE9-4155-B8DC-E0EB96E233B8}" presName="descendantText" presStyleLbl="alignAcc1" presStyleIdx="1" presStyleCnt="3" custLinFactNeighborY="-4982">
        <dgm:presLayoutVars>
          <dgm:bulletEnabled val="1"/>
        </dgm:presLayoutVars>
      </dgm:prSet>
      <dgm:spPr/>
      <dgm:t>
        <a:bodyPr/>
        <a:lstStyle/>
        <a:p>
          <a:endParaRPr lang="en-US"/>
        </a:p>
      </dgm:t>
    </dgm:pt>
    <dgm:pt modelId="{A68BCB73-474E-4CFF-BB88-2ADCC08C5ABD}" type="pres">
      <dgm:prSet presAssocID="{BB0C117E-C412-475E-A077-8F6BB4327FC6}" presName="sp" presStyleCnt="0"/>
      <dgm:spPr/>
    </dgm:pt>
    <dgm:pt modelId="{2E2ED19F-62B7-4794-8D97-06E41C1C082A}" type="pres">
      <dgm:prSet presAssocID="{235FF6D6-B475-4220-BAD5-0B57454471EC}" presName="composite" presStyleCnt="0"/>
      <dgm:spPr/>
    </dgm:pt>
    <dgm:pt modelId="{ECF465E5-FAE8-4B87-808E-34C35AE60371}" type="pres">
      <dgm:prSet presAssocID="{235FF6D6-B475-4220-BAD5-0B57454471EC}" presName="parentText" presStyleLbl="alignNode1" presStyleIdx="2" presStyleCnt="3" custLinFactNeighborX="458" custLinFactNeighborY="-3534">
        <dgm:presLayoutVars>
          <dgm:chMax val="1"/>
          <dgm:bulletEnabled val="1"/>
        </dgm:presLayoutVars>
      </dgm:prSet>
      <dgm:spPr/>
      <dgm:t>
        <a:bodyPr/>
        <a:lstStyle/>
        <a:p>
          <a:endParaRPr lang="en-US"/>
        </a:p>
      </dgm:t>
    </dgm:pt>
    <dgm:pt modelId="{9D095842-CF51-40B8-9EB6-93F3E3974269}" type="pres">
      <dgm:prSet presAssocID="{235FF6D6-B475-4220-BAD5-0B57454471EC}" presName="descendantText" presStyleLbl="alignAcc1" presStyleIdx="2" presStyleCnt="3" custLinFactNeighborX="204" custLinFactNeighborY="-4543">
        <dgm:presLayoutVars>
          <dgm:bulletEnabled val="1"/>
        </dgm:presLayoutVars>
      </dgm:prSet>
      <dgm:spPr/>
      <dgm:t>
        <a:bodyPr/>
        <a:lstStyle/>
        <a:p>
          <a:endParaRPr lang="en-US"/>
        </a:p>
      </dgm:t>
    </dgm:pt>
  </dgm:ptLst>
  <dgm:cxnLst>
    <dgm:cxn modelId="{C122E596-73FA-4795-8967-DDB0169FFBCC}" srcId="{3EF6D262-AFE9-4155-B8DC-E0EB96E233B8}" destId="{D037258B-DD2D-4877-ABE3-DE74E3AD20AA}" srcOrd="0" destOrd="0" parTransId="{50648089-D627-41E3-9264-B787CDBF028F}" sibTransId="{32319891-09D4-4B47-A6DB-4BF7FE179676}"/>
    <dgm:cxn modelId="{6BAB0DCE-C973-4132-87B1-EE0A6D624715}" srcId="{8A3A6941-4721-439C-9D1F-F65893162983}" destId="{23E2318A-050B-4C4A-B22F-CE59C1494052}" srcOrd="0" destOrd="0" parTransId="{B7F0CE36-0B81-4F16-8858-3752C5E19495}" sibTransId="{23045D99-4424-4C0C-9ACB-7AEB50C46C12}"/>
    <dgm:cxn modelId="{E7A687DD-271C-48C0-8907-A8055CFB4433}" type="presOf" srcId="{235FF6D6-B475-4220-BAD5-0B57454471EC}" destId="{ECF465E5-FAE8-4B87-808E-34C35AE60371}" srcOrd="0" destOrd="0" presId="urn:microsoft.com/office/officeart/2005/8/layout/chevron2"/>
    <dgm:cxn modelId="{8FD85523-897B-4EEE-9E85-28EEEC926D16}" srcId="{3EF6D262-AFE9-4155-B8DC-E0EB96E233B8}" destId="{5C4D1565-6097-40DE-87F5-D37681988D51}" srcOrd="2" destOrd="0" parTransId="{91B14BBC-D33D-4C59-B30A-F8E91AB5C719}" sibTransId="{09519826-F552-4891-923A-C61E28AEF72F}"/>
    <dgm:cxn modelId="{9E78E3E0-7FEA-4B41-91A0-B085096B5A5B}" srcId="{01011492-F388-480A-930B-DBFECDC12D74}" destId="{235FF6D6-B475-4220-BAD5-0B57454471EC}" srcOrd="2" destOrd="0" parTransId="{C229D71F-4879-4C6B-9E00-B1BDA8032E51}" sibTransId="{3153C535-1113-473F-8CA2-3C79FBB8EA02}"/>
    <dgm:cxn modelId="{FC2D789F-9633-4219-9668-85D362F511C1}" srcId="{3EF6D262-AFE9-4155-B8DC-E0EB96E233B8}" destId="{98C8EB2B-97C1-470B-8D9F-4A27150D196A}" srcOrd="1" destOrd="0" parTransId="{C3F5D2FF-E09A-4CDD-87E6-DCFEFB7F6293}" sibTransId="{505A2927-0832-491E-A9D5-112B252BE7E3}"/>
    <dgm:cxn modelId="{613913DA-652A-4A38-8277-4DACE9E5FB34}" type="presOf" srcId="{98C8EB2B-97C1-470B-8D9F-4A27150D196A}" destId="{068F257C-33D8-435E-AC7A-F1EE06F2FF87}" srcOrd="0" destOrd="1" presId="urn:microsoft.com/office/officeart/2005/8/layout/chevron2"/>
    <dgm:cxn modelId="{403E3C10-94E0-437E-BF24-426CEA100297}" srcId="{235FF6D6-B475-4220-BAD5-0B57454471EC}" destId="{064E5EC0-BEC4-42C5-95A2-3C7370710725}" srcOrd="0" destOrd="0" parTransId="{364F3A9B-29F1-4222-BF32-5F2A6DD68B0C}" sibTransId="{773E0385-0FD8-47B7-B3FC-71DBC7A5CBB7}"/>
    <dgm:cxn modelId="{BA959E6E-84AE-4CA8-9D54-36D1DA798CED}" type="presOf" srcId="{01011492-F388-480A-930B-DBFECDC12D74}" destId="{BA50CFB8-CA50-46FA-A91C-3F04CF5F6501}" srcOrd="0" destOrd="0" presId="urn:microsoft.com/office/officeart/2005/8/layout/chevron2"/>
    <dgm:cxn modelId="{90CC2124-0338-44C0-839E-026BD1738249}" type="presOf" srcId="{23E2318A-050B-4C4A-B22F-CE59C1494052}" destId="{00CF639A-6CD9-4E6B-BC02-B0EF9A8424CB}" srcOrd="0" destOrd="0" presId="urn:microsoft.com/office/officeart/2005/8/layout/chevron2"/>
    <dgm:cxn modelId="{30C11514-AE02-49C5-AFA1-5AAC78FF7716}" type="presOf" srcId="{3EF6D262-AFE9-4155-B8DC-E0EB96E233B8}" destId="{5773B7DE-74AC-4E55-BB70-733A67983271}" srcOrd="0" destOrd="0" presId="urn:microsoft.com/office/officeart/2005/8/layout/chevron2"/>
    <dgm:cxn modelId="{A1BB904E-F72B-4B70-87D7-2CFBBCC53E06}" srcId="{8A3A6941-4721-439C-9D1F-F65893162983}" destId="{899819F1-701E-4CF1-B32B-B6949E5BA908}" srcOrd="1" destOrd="0" parTransId="{429692E2-D537-4835-B0A0-CAE61B4CEB4B}" sibTransId="{863C0EC2-CCB3-45DF-BD25-AB573AEB5E7C}"/>
    <dgm:cxn modelId="{3EAFC1A4-F9B3-4F80-8DAF-7696FB69168E}" type="presOf" srcId="{5C4D1565-6097-40DE-87F5-D37681988D51}" destId="{068F257C-33D8-435E-AC7A-F1EE06F2FF87}" srcOrd="0" destOrd="2" presId="urn:microsoft.com/office/officeart/2005/8/layout/chevron2"/>
    <dgm:cxn modelId="{0E9C1195-5A3E-4466-B06B-FCAFDE236703}" type="presOf" srcId="{064E5EC0-BEC4-42C5-95A2-3C7370710725}" destId="{9D095842-CF51-40B8-9EB6-93F3E3974269}" srcOrd="0" destOrd="0" presId="urn:microsoft.com/office/officeart/2005/8/layout/chevron2"/>
    <dgm:cxn modelId="{73C7A6E1-86D9-4ADB-A0CF-F9B62729270F}" type="presOf" srcId="{899819F1-701E-4CF1-B32B-B6949E5BA908}" destId="{00CF639A-6CD9-4E6B-BC02-B0EF9A8424CB}" srcOrd="0" destOrd="1" presId="urn:microsoft.com/office/officeart/2005/8/layout/chevron2"/>
    <dgm:cxn modelId="{4171E553-6E87-4F80-830B-ABCDE1C0AB1E}" srcId="{01011492-F388-480A-930B-DBFECDC12D74}" destId="{8A3A6941-4721-439C-9D1F-F65893162983}" srcOrd="0" destOrd="0" parTransId="{26B6EC8A-41A1-4930-B149-0D966C41CB8F}" sibTransId="{E7710580-F113-4EAB-8004-32A75841A9BB}"/>
    <dgm:cxn modelId="{C581A98A-B059-4E8C-A813-2EC46AFF74E2}" type="presOf" srcId="{8A3A6941-4721-439C-9D1F-F65893162983}" destId="{03D9B6BA-AA70-40A8-8D4E-82E74BEE93A3}" srcOrd="0" destOrd="0" presId="urn:microsoft.com/office/officeart/2005/8/layout/chevron2"/>
    <dgm:cxn modelId="{61844D8E-AC8A-4218-9AC4-C27DAC415801}" srcId="{01011492-F388-480A-930B-DBFECDC12D74}" destId="{3EF6D262-AFE9-4155-B8DC-E0EB96E233B8}" srcOrd="1" destOrd="0" parTransId="{1552A414-4F55-4A43-AD8A-DE50328C4784}" sibTransId="{BB0C117E-C412-475E-A077-8F6BB4327FC6}"/>
    <dgm:cxn modelId="{9D4CC73A-7511-468E-96BB-547EEE434CBB}" type="presOf" srcId="{D037258B-DD2D-4877-ABE3-DE74E3AD20AA}" destId="{068F257C-33D8-435E-AC7A-F1EE06F2FF87}" srcOrd="0" destOrd="0" presId="urn:microsoft.com/office/officeart/2005/8/layout/chevron2"/>
    <dgm:cxn modelId="{27F3674A-FBBF-475C-84CB-517D2440972A}" type="presParOf" srcId="{BA50CFB8-CA50-46FA-A91C-3F04CF5F6501}" destId="{CA33D664-A35E-4ED6-AB14-A82CB3393932}" srcOrd="0" destOrd="0" presId="urn:microsoft.com/office/officeart/2005/8/layout/chevron2"/>
    <dgm:cxn modelId="{25F42F94-1439-4F39-95E3-DD95E326FB84}" type="presParOf" srcId="{CA33D664-A35E-4ED6-AB14-A82CB3393932}" destId="{03D9B6BA-AA70-40A8-8D4E-82E74BEE93A3}" srcOrd="0" destOrd="0" presId="urn:microsoft.com/office/officeart/2005/8/layout/chevron2"/>
    <dgm:cxn modelId="{0D8226D9-3E94-4699-8054-669D2F585494}" type="presParOf" srcId="{CA33D664-A35E-4ED6-AB14-A82CB3393932}" destId="{00CF639A-6CD9-4E6B-BC02-B0EF9A8424CB}" srcOrd="1" destOrd="0" presId="urn:microsoft.com/office/officeart/2005/8/layout/chevron2"/>
    <dgm:cxn modelId="{02611248-BBC0-4B0F-8969-E70A2C8362B9}" type="presParOf" srcId="{BA50CFB8-CA50-46FA-A91C-3F04CF5F6501}" destId="{42E6CC77-D51D-480B-8C61-9494B6427CF0}" srcOrd="1" destOrd="0" presId="urn:microsoft.com/office/officeart/2005/8/layout/chevron2"/>
    <dgm:cxn modelId="{26BB3EF8-512D-485D-B1E7-8CA677F073C3}" type="presParOf" srcId="{BA50CFB8-CA50-46FA-A91C-3F04CF5F6501}" destId="{CD38E21E-2224-4ED0-9651-D740F0382355}" srcOrd="2" destOrd="0" presId="urn:microsoft.com/office/officeart/2005/8/layout/chevron2"/>
    <dgm:cxn modelId="{65301EC5-D252-4FBB-85EB-A479016978B7}" type="presParOf" srcId="{CD38E21E-2224-4ED0-9651-D740F0382355}" destId="{5773B7DE-74AC-4E55-BB70-733A67983271}" srcOrd="0" destOrd="0" presId="urn:microsoft.com/office/officeart/2005/8/layout/chevron2"/>
    <dgm:cxn modelId="{854F5C5D-2F04-4C73-985F-A57FF9294BFD}" type="presParOf" srcId="{CD38E21E-2224-4ED0-9651-D740F0382355}" destId="{068F257C-33D8-435E-AC7A-F1EE06F2FF87}" srcOrd="1" destOrd="0" presId="urn:microsoft.com/office/officeart/2005/8/layout/chevron2"/>
    <dgm:cxn modelId="{C4F60620-DBDF-44E1-99B8-12D55789217A}" type="presParOf" srcId="{BA50CFB8-CA50-46FA-A91C-3F04CF5F6501}" destId="{A68BCB73-474E-4CFF-BB88-2ADCC08C5ABD}" srcOrd="3" destOrd="0" presId="urn:microsoft.com/office/officeart/2005/8/layout/chevron2"/>
    <dgm:cxn modelId="{F83DA605-D592-4A0E-82EA-AA31B07FFBA7}" type="presParOf" srcId="{BA50CFB8-CA50-46FA-A91C-3F04CF5F6501}" destId="{2E2ED19F-62B7-4794-8D97-06E41C1C082A}" srcOrd="4" destOrd="0" presId="urn:microsoft.com/office/officeart/2005/8/layout/chevron2"/>
    <dgm:cxn modelId="{7A7D26D9-6FDC-4499-9341-37E31FBC5C88}" type="presParOf" srcId="{2E2ED19F-62B7-4794-8D97-06E41C1C082A}" destId="{ECF465E5-FAE8-4B87-808E-34C35AE60371}" srcOrd="0" destOrd="0" presId="urn:microsoft.com/office/officeart/2005/8/layout/chevron2"/>
    <dgm:cxn modelId="{F3724A3F-145A-4F7B-92F7-ABB8EA8C93FC}" type="presParOf" srcId="{2E2ED19F-62B7-4794-8D97-06E41C1C082A}" destId="{9D095842-CF51-40B8-9EB6-93F3E397426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9B6BA-AA70-40A8-8D4E-82E74BEE93A3}">
      <dsp:nvSpPr>
        <dsp:cNvPr id="0" name=""/>
        <dsp:cNvSpPr/>
      </dsp:nvSpPr>
      <dsp:spPr>
        <a:xfrm rot="5400000">
          <a:off x="-278795" y="284718"/>
          <a:ext cx="1858634" cy="1301044"/>
        </a:xfrm>
        <a:prstGeom prst="chevron">
          <a:avLst/>
        </a:prstGeom>
        <a:solidFill>
          <a:schemeClr val="accent6">
            <a:lumMod val="75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Đoạn</a:t>
          </a:r>
          <a:r>
            <a:rPr lang="en-US" sz="2800" kern="1200" dirty="0" smtClean="0">
              <a:solidFill>
                <a:schemeClr val="tx1"/>
              </a:solidFill>
              <a:latin typeface="Times New Roman" panose="02020603050405020304" pitchFamily="18" charset="0"/>
              <a:cs typeface="Times New Roman" panose="02020603050405020304" pitchFamily="18" charset="0"/>
            </a:rPr>
            <a:t> 1</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rot="-5400000">
        <a:off x="0" y="656445"/>
        <a:ext cx="1301044" cy="557590"/>
      </dsp:txXfrm>
    </dsp:sp>
    <dsp:sp modelId="{00CF639A-6CD9-4E6B-BC02-B0EF9A8424CB}">
      <dsp:nvSpPr>
        <dsp:cNvPr id="0" name=""/>
        <dsp:cNvSpPr/>
      </dsp:nvSpPr>
      <dsp:spPr>
        <a:xfrm rot="5400000">
          <a:off x="4034828" y="-2727861"/>
          <a:ext cx="1208112" cy="6675681"/>
        </a:xfrm>
        <a:prstGeom prst="round2SameRect">
          <a:avLst/>
        </a:prstGeom>
        <a:solidFill>
          <a:schemeClr val="accent6">
            <a:lumMod val="60000"/>
            <a:lumOff val="40000"/>
            <a:alpha val="9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r>
            <a:rPr lang="en-US" sz="2800" b="0" i="0" kern="1200" dirty="0" err="1" smtClean="0">
              <a:latin typeface="Times New Roman" panose="02020603050405020304" pitchFamily="18" charset="0"/>
              <a:cs typeface="Times New Roman" panose="02020603050405020304" pitchFamily="18" charset="0"/>
            </a:rPr>
            <a:t>Từ</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đầu</a:t>
          </a:r>
          <a:r>
            <a:rPr lang="en-US" sz="2800" b="0" i="0" kern="1200" dirty="0" smtClean="0">
              <a:latin typeface="Times New Roman" panose="02020603050405020304" pitchFamily="18" charset="0"/>
              <a:cs typeface="Times New Roman" panose="02020603050405020304" pitchFamily="18" charset="0"/>
            </a:rPr>
            <a:t>... </a:t>
          </a:r>
          <a:r>
            <a:rPr lang="en-US" sz="2800" b="0" i="0" kern="1200" dirty="0" err="1" smtClean="0">
              <a:latin typeface="Times New Roman" panose="02020603050405020304" pitchFamily="18" charset="0"/>
              <a:cs typeface="Times New Roman" panose="02020603050405020304" pitchFamily="18" charset="0"/>
            </a:rPr>
            <a:t>đến</a:t>
          </a:r>
          <a:r>
            <a:rPr lang="en-US" sz="2800" b="0" i="0" kern="1200" dirty="0" smtClean="0">
              <a:latin typeface="Times New Roman" panose="02020603050405020304" pitchFamily="18" charset="0"/>
              <a:cs typeface="Times New Roman" panose="02020603050405020304" pitchFamily="18" charset="0"/>
            </a:rPr>
            <a:t> </a:t>
          </a:r>
          <a:r>
            <a:rPr lang="en-US" sz="2800" b="0" i="1" kern="1200" dirty="0" err="1" smtClean="0">
              <a:latin typeface="Times New Roman" panose="02020603050405020304" pitchFamily="18" charset="0"/>
              <a:cs typeface="Times New Roman" panose="02020603050405020304" pitchFamily="18" charset="0"/>
            </a:rPr>
            <a:t>Mặc</a:t>
          </a:r>
          <a:r>
            <a:rPr lang="en-US" sz="2800" b="0" i="1" kern="1200" dirty="0" smtClean="0">
              <a:latin typeface="Times New Roman" panose="02020603050405020304" pitchFamily="18" charset="0"/>
              <a:cs typeface="Times New Roman" panose="02020603050405020304" pitchFamily="18" charset="0"/>
            </a:rPr>
            <a:t> </a:t>
          </a:r>
          <a:r>
            <a:rPr lang="en-US" sz="2800" b="0" i="1" kern="1200" dirty="0" err="1" smtClean="0">
              <a:latin typeface="Times New Roman" panose="02020603050405020304" pitchFamily="18" charset="0"/>
              <a:cs typeface="Times New Roman" panose="02020603050405020304" pitchFamily="18" charset="0"/>
            </a:rPr>
            <a:t>sức</a:t>
          </a:r>
          <a:r>
            <a:rPr lang="en-US" sz="2800" b="0" i="1" kern="1200" dirty="0" smtClean="0">
              <a:latin typeface="Times New Roman" panose="02020603050405020304" pitchFamily="18" charset="0"/>
              <a:cs typeface="Times New Roman" panose="02020603050405020304" pitchFamily="18" charset="0"/>
            </a:rPr>
            <a:t> </a:t>
          </a:r>
          <a:r>
            <a:rPr lang="en-US" sz="2800" b="0" i="1" kern="1200" dirty="0" err="1" smtClean="0">
              <a:latin typeface="Times New Roman" panose="02020603050405020304" pitchFamily="18" charset="0"/>
              <a:cs typeface="Times New Roman" panose="02020603050405020304" pitchFamily="18" charset="0"/>
            </a:rPr>
            <a:t>điên</a:t>
          </a:r>
          <a:r>
            <a:rPr lang="en-US" sz="2800" b="0" i="1" kern="1200" dirty="0" smtClean="0">
              <a:latin typeface="Times New Roman" panose="02020603050405020304" pitchFamily="18" charset="0"/>
              <a:cs typeface="Times New Roman" panose="02020603050405020304" pitchFamily="18" charset="0"/>
            </a:rPr>
            <a:t> </a:t>
          </a:r>
          <a:r>
            <a:rPr lang="en-US" sz="2800" b="0" i="1" kern="1200" dirty="0" err="1" smtClean="0">
              <a:latin typeface="Times New Roman" panose="02020603050405020304" pitchFamily="18" charset="0"/>
              <a:cs typeface="Times New Roman" panose="02020603050405020304" pitchFamily="18" charset="0"/>
            </a:rPr>
            <a:t>đảo</a:t>
          </a:r>
          <a:r>
            <a:rPr lang="en-US" sz="2800" b="0" i="1" kern="1200" dirty="0" smtClean="0">
              <a:latin typeface="Times New Roman" panose="02020603050405020304" pitchFamily="18" charset="0"/>
              <a:cs typeface="Times New Roman" panose="02020603050405020304" pitchFamily="18" charset="0"/>
            </a:rPr>
            <a:t> </a:t>
          </a:r>
          <a:r>
            <a:rPr lang="en-US" sz="2800" b="0" i="1" kern="1200" dirty="0" err="1" smtClean="0">
              <a:latin typeface="Times New Roman" panose="02020603050405020304" pitchFamily="18" charset="0"/>
              <a:cs typeface="Times New Roman" panose="02020603050405020304" pitchFamily="18" charset="0"/>
            </a:rPr>
            <a:t>trên</a:t>
          </a:r>
          <a:r>
            <a:rPr lang="en-US" sz="2800" b="0" i="1" kern="1200" dirty="0" smtClean="0">
              <a:latin typeface="Times New Roman" panose="02020603050405020304" pitchFamily="18" charset="0"/>
              <a:cs typeface="Times New Roman" panose="02020603050405020304" pitchFamily="18" charset="0"/>
            </a:rPr>
            <a:t> </a:t>
          </a:r>
          <a:r>
            <a:rPr lang="en-US" sz="2800" b="0" i="1" kern="1200" dirty="0" err="1" smtClean="0">
              <a:latin typeface="Times New Roman" panose="02020603050405020304" pitchFamily="18" charset="0"/>
              <a:cs typeface="Times New Roman" panose="02020603050405020304" pitchFamily="18" charset="0"/>
            </a:rPr>
            <a:t>cành</a:t>
          </a:r>
          <a:r>
            <a:rPr lang="en-US" sz="2800" b="0" i="1" kern="1200" dirty="0" smtClean="0">
              <a:latin typeface="Times New Roman" panose="02020603050405020304" pitchFamily="18" charset="0"/>
              <a:cs typeface="Times New Roman" panose="02020603050405020304" pitchFamily="18" charset="0"/>
            </a:rPr>
            <a:t> </a:t>
          </a:r>
          <a:r>
            <a:rPr lang="en-US" sz="2800" b="0" i="1" kern="1200" dirty="0" err="1" smtClean="0">
              <a:latin typeface="Times New Roman" panose="02020603050405020304" pitchFamily="18" charset="0"/>
              <a:cs typeface="Times New Roman" panose="02020603050405020304" pitchFamily="18" charset="0"/>
            </a:rPr>
            <a:t>cây</a:t>
          </a:r>
          <a:r>
            <a:rPr lang="en-US" sz="2800" b="0" i="0" kern="1200" dirty="0" smtClean="0">
              <a:latin typeface="Times New Roman" panose="02020603050405020304" pitchFamily="18" charset="0"/>
              <a:cs typeface="Times New Roman" panose="02020603050405020304" pitchFamily="18" charset="0"/>
            </a:rPr>
            <a:t>.</a:t>
          </a:r>
          <a:br>
            <a:rPr lang="en-US" sz="2800" b="0" i="0" kern="1200" dirty="0" smtClean="0">
              <a:latin typeface="Times New Roman" panose="02020603050405020304" pitchFamily="18" charset="0"/>
              <a:cs typeface="Times New Roman" panose="02020603050405020304" pitchFamily="18" charset="0"/>
            </a:rPr>
          </a:br>
          <a:endParaRPr lang="en-US" sz="2800" kern="1200" dirty="0">
            <a:latin typeface="Times New Roman" panose="02020603050405020304" pitchFamily="18" charset="0"/>
            <a:cs typeface="Times New Roman" panose="02020603050405020304" pitchFamily="18" charset="0"/>
          </a:endParaRPr>
        </a:p>
      </dsp:txBody>
      <dsp:txXfrm rot="-5400000">
        <a:off x="1301044" y="64898"/>
        <a:ext cx="6616706" cy="1090162"/>
      </dsp:txXfrm>
    </dsp:sp>
    <dsp:sp modelId="{5773B7DE-74AC-4E55-BB70-733A67983271}">
      <dsp:nvSpPr>
        <dsp:cNvPr id="0" name=""/>
        <dsp:cNvSpPr/>
      </dsp:nvSpPr>
      <dsp:spPr>
        <a:xfrm rot="5400000">
          <a:off x="-278795" y="1891782"/>
          <a:ext cx="1858634" cy="1301044"/>
        </a:xfrm>
        <a:prstGeom prst="chevron">
          <a:avLst/>
        </a:prstGeom>
        <a:solidFill>
          <a:schemeClr val="accent6">
            <a:lumMod val="75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Đoạn</a:t>
          </a:r>
          <a:r>
            <a:rPr lang="en-US" sz="2800" kern="1200" dirty="0" smtClean="0">
              <a:solidFill>
                <a:schemeClr val="tx1"/>
              </a:solidFill>
              <a:latin typeface="Times New Roman" panose="02020603050405020304" pitchFamily="18" charset="0"/>
              <a:cs typeface="Times New Roman" panose="02020603050405020304" pitchFamily="18" charset="0"/>
            </a:rPr>
            <a:t> 2</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rot="-5400000">
        <a:off x="0" y="2263509"/>
        <a:ext cx="1301044" cy="557590"/>
      </dsp:txXfrm>
    </dsp:sp>
    <dsp:sp modelId="{068F257C-33D8-435E-AC7A-F1EE06F2FF87}">
      <dsp:nvSpPr>
        <dsp:cNvPr id="0" name=""/>
        <dsp:cNvSpPr/>
      </dsp:nvSpPr>
      <dsp:spPr>
        <a:xfrm rot="5400000">
          <a:off x="4034828" y="-1120691"/>
          <a:ext cx="1208112" cy="6675681"/>
        </a:xfrm>
        <a:prstGeom prst="round2SameRect">
          <a:avLst/>
        </a:prstGeom>
        <a:solidFill>
          <a:schemeClr val="accent6">
            <a:lumMod val="60000"/>
            <a:lumOff val="40000"/>
            <a:alpha val="9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r>
            <a:rPr lang="vi-VN" sz="2800" b="0" i="1" kern="1200" dirty="0" smtClean="0">
              <a:latin typeface="Times New Roman" panose="02020603050405020304" pitchFamily="18" charset="0"/>
              <a:cs typeface="Times New Roman" panose="02020603050405020304" pitchFamily="18" charset="0"/>
            </a:rPr>
            <a:t>Mưa đến rồi</a:t>
          </a:r>
          <a:r>
            <a:rPr lang="vi-VN" sz="2800" b="0" i="0" kern="1200" dirty="0" smtClean="0">
              <a:latin typeface="Times New Roman" panose="02020603050405020304" pitchFamily="18" charset="0"/>
              <a:cs typeface="Times New Roman" panose="02020603050405020304" pitchFamily="18" charset="0"/>
            </a:rPr>
            <a:t>... đến </a:t>
          </a:r>
          <a:r>
            <a:rPr lang="vi-VN" sz="2800" b="0" i="1" kern="1200" dirty="0" smtClean="0">
              <a:latin typeface="Times New Roman" panose="02020603050405020304" pitchFamily="18" charset="0"/>
              <a:cs typeface="Times New Roman" panose="02020603050405020304" pitchFamily="18" charset="0"/>
            </a:rPr>
            <a:t>Tiếng giọt gianh đổ ồ ồ</a:t>
          </a:r>
          <a:r>
            <a:rPr lang="vi-VN" sz="2800" b="0" i="0" kern="1200" dirty="0" smtClean="0">
              <a:latin typeface="Times New Roman" panose="02020603050405020304" pitchFamily="18" charset="0"/>
              <a:cs typeface="Times New Roman" panose="02020603050405020304" pitchFamily="18" charset="0"/>
            </a:rPr>
            <a:t>... và tìm từ ngữ tả tiếng mưa, hạt mưa.</a:t>
          </a:r>
          <a:br>
            <a:rPr lang="vi-VN" sz="2800" b="0" i="0" kern="1200" dirty="0" smtClean="0">
              <a:latin typeface="Times New Roman" panose="02020603050405020304" pitchFamily="18" charset="0"/>
              <a:cs typeface="Times New Roman" panose="02020603050405020304" pitchFamily="18" charset="0"/>
            </a:rPr>
          </a:br>
          <a:r>
            <a:rPr lang="vi-VN" sz="2800" b="0" i="0" kern="1200" dirty="0" smtClean="0">
              <a:latin typeface="Times New Roman" panose="02020603050405020304" pitchFamily="18" charset="0"/>
              <a:cs typeface="Times New Roman" panose="02020603050405020304" pitchFamily="18" charset="0"/>
            </a:rPr>
            <a:t/>
          </a:r>
          <a:br>
            <a:rPr lang="vi-VN" sz="2800" b="0" i="0" kern="1200" dirty="0" smtClean="0">
              <a:latin typeface="Times New Roman" panose="02020603050405020304" pitchFamily="18" charset="0"/>
              <a:cs typeface="Times New Roman" panose="02020603050405020304" pitchFamily="18" charset="0"/>
            </a:rPr>
          </a:br>
          <a:endParaRPr lang="en-US" sz="2800" kern="1200" dirty="0">
            <a:latin typeface="Times New Roman" panose="02020603050405020304" pitchFamily="18" charset="0"/>
            <a:cs typeface="Times New Roman" panose="02020603050405020304" pitchFamily="18" charset="0"/>
          </a:endParaRPr>
        </a:p>
      </dsp:txBody>
      <dsp:txXfrm rot="-5400000">
        <a:off x="1301044" y="1672068"/>
        <a:ext cx="6616706" cy="1090162"/>
      </dsp:txXfrm>
    </dsp:sp>
    <dsp:sp modelId="{ECF465E5-FAE8-4B87-808E-34C35AE60371}">
      <dsp:nvSpPr>
        <dsp:cNvPr id="0" name=""/>
        <dsp:cNvSpPr/>
      </dsp:nvSpPr>
      <dsp:spPr>
        <a:xfrm rot="5400000">
          <a:off x="-272836" y="3553749"/>
          <a:ext cx="1858634" cy="1301044"/>
        </a:xfrm>
        <a:prstGeom prst="chevron">
          <a:avLst/>
        </a:prstGeom>
        <a:solidFill>
          <a:schemeClr val="accent6">
            <a:lumMod val="75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Đoạn</a:t>
          </a:r>
          <a:r>
            <a:rPr lang="en-US" sz="2800" kern="1200" dirty="0" smtClean="0">
              <a:solidFill>
                <a:schemeClr val="tx1"/>
              </a:solidFill>
              <a:latin typeface="Times New Roman" panose="02020603050405020304" pitchFamily="18" charset="0"/>
              <a:cs typeface="Times New Roman" panose="02020603050405020304" pitchFamily="18" charset="0"/>
            </a:rPr>
            <a:t> 3</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rot="-5400000">
        <a:off x="5959" y="3925476"/>
        <a:ext cx="1301044" cy="557590"/>
      </dsp:txXfrm>
    </dsp:sp>
    <dsp:sp modelId="{9D095842-CF51-40B8-9EB6-93F3E3974269}">
      <dsp:nvSpPr>
        <dsp:cNvPr id="0" name=""/>
        <dsp:cNvSpPr/>
      </dsp:nvSpPr>
      <dsp:spPr>
        <a:xfrm rot="5400000">
          <a:off x="4034828" y="551969"/>
          <a:ext cx="1208112" cy="6675681"/>
        </a:xfrm>
        <a:prstGeom prst="round2SameRect">
          <a:avLst/>
        </a:prstGeom>
        <a:solidFill>
          <a:schemeClr val="accent6">
            <a:lumMod val="60000"/>
            <a:lumOff val="40000"/>
            <a:alpha val="9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endParaRPr lang="en-US" sz="2800" kern="1200" dirty="0">
            <a:latin typeface="Times New Roman" panose="02020603050405020304" pitchFamily="18" charset="0"/>
            <a:cs typeface="Times New Roman" panose="02020603050405020304" pitchFamily="18" charset="0"/>
          </a:endParaRPr>
        </a:p>
      </dsp:txBody>
      <dsp:txXfrm rot="-5400000">
        <a:off x="1301044" y="3344729"/>
        <a:ext cx="6616706" cy="10901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0EAE5-86A1-40A4-9FC6-E4FEDA90A6C2}" type="datetimeFigureOut">
              <a:rPr lang="zh-CN" altLang="en-US" smtClean="0"/>
              <a:t>2021/9/20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EC10F-238B-4612-9AF2-665913BEB34C}" type="slidenum">
              <a:rPr lang="zh-CN" altLang="en-US" smtClean="0"/>
              <a:t>‹#›</a:t>
            </a:fld>
            <a:endParaRPr lang="zh-CN" altLang="en-US"/>
          </a:p>
        </p:txBody>
      </p:sp>
    </p:spTree>
    <p:extLst>
      <p:ext uri="{BB962C8B-B14F-4D97-AF65-F5344CB8AC3E}">
        <p14:creationId xmlns:p14="http://schemas.microsoft.com/office/powerpoint/2010/main" val="3922293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592383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EC10F-238B-4612-9AF2-665913BEB34C}" type="slidenum">
              <a:rPr lang="zh-CN" altLang="en-US" smtClean="0"/>
              <a:t>13</a:t>
            </a:fld>
            <a:endParaRPr lang="zh-CN" altLang="en-US"/>
          </a:p>
        </p:txBody>
      </p:sp>
    </p:spTree>
    <p:extLst>
      <p:ext uri="{BB962C8B-B14F-4D97-AF65-F5344CB8AC3E}">
        <p14:creationId xmlns:p14="http://schemas.microsoft.com/office/powerpoint/2010/main" val="2206866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113980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EC10F-238B-4612-9AF2-665913BEB34C}" type="slidenum">
              <a:rPr lang="zh-CN" altLang="en-US" smtClean="0"/>
              <a:t>20</a:t>
            </a:fld>
            <a:endParaRPr lang="zh-CN" altLang="en-US"/>
          </a:p>
        </p:txBody>
      </p:sp>
    </p:spTree>
    <p:extLst>
      <p:ext uri="{BB962C8B-B14F-4D97-AF65-F5344CB8AC3E}">
        <p14:creationId xmlns:p14="http://schemas.microsoft.com/office/powerpoint/2010/main" val="282344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EC10F-238B-4612-9AF2-665913BEB34C}" type="slidenum">
              <a:rPr lang="zh-CN" altLang="en-US" smtClean="0"/>
              <a:t>2</a:t>
            </a:fld>
            <a:endParaRPr lang="zh-CN" altLang="en-US"/>
          </a:p>
        </p:txBody>
      </p:sp>
    </p:spTree>
    <p:extLst>
      <p:ext uri="{BB962C8B-B14F-4D97-AF65-F5344CB8AC3E}">
        <p14:creationId xmlns:p14="http://schemas.microsoft.com/office/powerpoint/2010/main" val="4160450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EC10F-238B-4612-9AF2-665913BEB34C}" type="slidenum">
              <a:rPr lang="zh-CN" altLang="en-US" smtClean="0"/>
              <a:t>4</a:t>
            </a:fld>
            <a:endParaRPr lang="zh-CN" altLang="en-US"/>
          </a:p>
        </p:txBody>
      </p:sp>
    </p:spTree>
    <p:extLst>
      <p:ext uri="{BB962C8B-B14F-4D97-AF65-F5344CB8AC3E}">
        <p14:creationId xmlns:p14="http://schemas.microsoft.com/office/powerpoint/2010/main" val="377650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EC10F-238B-4612-9AF2-665913BEB34C}" type="slidenum">
              <a:rPr lang="zh-CN" altLang="en-US" smtClean="0"/>
              <a:t>5</a:t>
            </a:fld>
            <a:endParaRPr lang="zh-CN" altLang="en-US"/>
          </a:p>
        </p:txBody>
      </p:sp>
    </p:spTree>
    <p:extLst>
      <p:ext uri="{BB962C8B-B14F-4D97-AF65-F5344CB8AC3E}">
        <p14:creationId xmlns:p14="http://schemas.microsoft.com/office/powerpoint/2010/main" val="304443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EC10F-238B-4612-9AF2-665913BEB34C}" type="slidenum">
              <a:rPr lang="zh-CN" altLang="en-US" smtClean="0"/>
              <a:t>7</a:t>
            </a:fld>
            <a:endParaRPr lang="zh-CN" altLang="en-US"/>
          </a:p>
        </p:txBody>
      </p:sp>
    </p:spTree>
    <p:extLst>
      <p:ext uri="{BB962C8B-B14F-4D97-AF65-F5344CB8AC3E}">
        <p14:creationId xmlns:p14="http://schemas.microsoft.com/office/powerpoint/2010/main" val="399495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EC10F-238B-4612-9AF2-665913BEB34C}" type="slidenum">
              <a:rPr lang="zh-CN" altLang="en-US" smtClean="0"/>
              <a:t>9</a:t>
            </a:fld>
            <a:endParaRPr lang="zh-CN" altLang="en-US"/>
          </a:p>
        </p:txBody>
      </p:sp>
    </p:spTree>
    <p:extLst>
      <p:ext uri="{BB962C8B-B14F-4D97-AF65-F5344CB8AC3E}">
        <p14:creationId xmlns:p14="http://schemas.microsoft.com/office/powerpoint/2010/main" val="278839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8EC10F-238B-4612-9AF2-665913BEB34C}" type="slidenum">
              <a:rPr lang="zh-CN" altLang="en-US" smtClean="0"/>
              <a:t>10</a:t>
            </a:fld>
            <a:endParaRPr lang="zh-CN" altLang="en-US"/>
          </a:p>
        </p:txBody>
      </p:sp>
    </p:spTree>
    <p:extLst>
      <p:ext uri="{BB962C8B-B14F-4D97-AF65-F5344CB8AC3E}">
        <p14:creationId xmlns:p14="http://schemas.microsoft.com/office/powerpoint/2010/main" val="1825728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EC10F-238B-4612-9AF2-665913BEB34C}" type="slidenum">
              <a:rPr lang="zh-CN" altLang="en-US" smtClean="0"/>
              <a:t>11</a:t>
            </a:fld>
            <a:endParaRPr lang="zh-CN" altLang="en-US"/>
          </a:p>
        </p:txBody>
      </p:sp>
    </p:spTree>
    <p:extLst>
      <p:ext uri="{BB962C8B-B14F-4D97-AF65-F5344CB8AC3E}">
        <p14:creationId xmlns:p14="http://schemas.microsoft.com/office/powerpoint/2010/main" val="1917672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EC10F-238B-4612-9AF2-665913BEB34C}" type="slidenum">
              <a:rPr lang="zh-CN" altLang="en-US" smtClean="0"/>
              <a:t>12</a:t>
            </a:fld>
            <a:endParaRPr lang="zh-CN" altLang="en-US"/>
          </a:p>
        </p:txBody>
      </p:sp>
    </p:spTree>
    <p:extLst>
      <p:ext uri="{BB962C8B-B14F-4D97-AF65-F5344CB8AC3E}">
        <p14:creationId xmlns:p14="http://schemas.microsoft.com/office/powerpoint/2010/main" val="3145690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4B00905-E17C-4B03-9BF4-706A30BB953F}"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6A4C8EA-0CCE-4D29-964E-D831A05DFA0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9000" b="-6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00905-E17C-4B03-9BF4-706A30BB953F}" type="datetimeFigureOut">
              <a:rPr lang="zh-CN" altLang="en-US" smtClean="0"/>
              <a:t>2021/9/20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4C8EA-0CCE-4D29-964E-D831A05DFA0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17272"/>
            <a:ext cx="3165255" cy="3565353"/>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7397" y="3771467"/>
            <a:ext cx="4004603" cy="2959924"/>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5027" y="1607127"/>
            <a:ext cx="4286973" cy="5250873"/>
          </a:xfrm>
          <a:prstGeom prst="rect">
            <a:avLst/>
          </a:prstGeom>
        </p:spPr>
      </p:pic>
      <p:sp>
        <p:nvSpPr>
          <p:cNvPr id="11" name="出自【趣你的PPT】(微信:qunideppt)：最优质的PPT资源库"/>
          <p:cNvSpPr txBox="1"/>
          <p:nvPr/>
        </p:nvSpPr>
        <p:spPr>
          <a:xfrm>
            <a:off x="1825420" y="2285081"/>
            <a:ext cx="8451878" cy="1938992"/>
          </a:xfrm>
          <a:prstGeom prst="rect">
            <a:avLst/>
          </a:prstGeom>
          <a:noFill/>
        </p:spPr>
        <p:txBody>
          <a:bodyPr wrap="square" rtlCol="0">
            <a:spAutoFit/>
          </a:bodyPr>
          <a:lstStyle/>
          <a:p>
            <a:pPr algn="ctr"/>
            <a:r>
              <a:rPr lang="en-US" altLang="zh-CN" sz="6000" b="1" dirty="0" smtClean="0">
                <a:solidFill>
                  <a:srgbClr val="7030A0"/>
                </a:solidFill>
                <a:ea typeface="微软雅黑" panose="020B0503020204020204" pitchFamily="34" charset="-122"/>
              </a:rPr>
              <a:t>TẬP LÀM VĂN</a:t>
            </a:r>
          </a:p>
          <a:p>
            <a:pPr algn="ctr"/>
            <a:r>
              <a:rPr lang="en-US" altLang="zh-CN" sz="6000" b="1" dirty="0" err="1" smtClean="0">
                <a:solidFill>
                  <a:srgbClr val="7030A0"/>
                </a:solidFill>
                <a:ea typeface="微软雅黑" panose="020B0503020204020204" pitchFamily="34" charset="-122"/>
              </a:rPr>
              <a:t>Luyện</a:t>
            </a:r>
            <a:r>
              <a:rPr lang="en-US" altLang="zh-CN" sz="6000" b="1" dirty="0" smtClean="0">
                <a:solidFill>
                  <a:srgbClr val="7030A0"/>
                </a:solidFill>
                <a:ea typeface="微软雅黑" panose="020B0503020204020204" pitchFamily="34" charset="-122"/>
              </a:rPr>
              <a:t> </a:t>
            </a:r>
            <a:r>
              <a:rPr lang="en-US" altLang="zh-CN" sz="6000" b="1" dirty="0" err="1" smtClean="0">
                <a:solidFill>
                  <a:srgbClr val="7030A0"/>
                </a:solidFill>
                <a:ea typeface="微软雅黑" panose="020B0503020204020204" pitchFamily="34" charset="-122"/>
              </a:rPr>
              <a:t>tập</a:t>
            </a:r>
            <a:r>
              <a:rPr lang="en-US" altLang="zh-CN" sz="6000" b="1" dirty="0" smtClean="0">
                <a:solidFill>
                  <a:srgbClr val="7030A0"/>
                </a:solidFill>
                <a:ea typeface="微软雅黑" panose="020B0503020204020204" pitchFamily="34" charset="-122"/>
              </a:rPr>
              <a:t> </a:t>
            </a:r>
            <a:r>
              <a:rPr lang="en-US" altLang="zh-CN" sz="6000" b="1" dirty="0" err="1" smtClean="0">
                <a:solidFill>
                  <a:srgbClr val="7030A0"/>
                </a:solidFill>
                <a:ea typeface="微软雅黑" panose="020B0503020204020204" pitchFamily="34" charset="-122"/>
              </a:rPr>
              <a:t>tả</a:t>
            </a:r>
            <a:r>
              <a:rPr lang="en-US" altLang="zh-CN" sz="6000" b="1" dirty="0" smtClean="0">
                <a:solidFill>
                  <a:srgbClr val="7030A0"/>
                </a:solidFill>
                <a:ea typeface="微软雅黑" panose="020B0503020204020204" pitchFamily="34" charset="-122"/>
              </a:rPr>
              <a:t> </a:t>
            </a:r>
            <a:r>
              <a:rPr lang="en-US" altLang="zh-CN" sz="6000" b="1" dirty="0" err="1" smtClean="0">
                <a:solidFill>
                  <a:srgbClr val="7030A0"/>
                </a:solidFill>
                <a:ea typeface="微软雅黑" panose="020B0503020204020204" pitchFamily="34" charset="-122"/>
              </a:rPr>
              <a:t>cảnh</a:t>
            </a:r>
            <a:endParaRPr lang="zh-CN" altLang="en-US" sz="6000" b="1" dirty="0">
              <a:solidFill>
                <a:srgbClr val="7030A0"/>
              </a:solidFill>
              <a:ea typeface="微软雅黑" panose="020B0503020204020204" pitchFamily="34" charset="-122"/>
            </a:endParaRPr>
          </a:p>
        </p:txBody>
      </p:sp>
      <p:grpSp>
        <p:nvGrpSpPr>
          <p:cNvPr id="19" name="组合 18"/>
          <p:cNvGrpSpPr/>
          <p:nvPr/>
        </p:nvGrpSpPr>
        <p:grpSpPr>
          <a:xfrm>
            <a:off x="11194426" y="3563555"/>
            <a:ext cx="481759" cy="492369"/>
            <a:chOff x="4745038" y="2014538"/>
            <a:chExt cx="2701925" cy="2857500"/>
          </a:xfrm>
        </p:grpSpPr>
        <p:sp>
          <p:nvSpPr>
            <p:cNvPr id="20" name="Freeform 75"/>
            <p:cNvSpPr/>
            <p:nvPr/>
          </p:nvSpPr>
          <p:spPr bwMode="auto">
            <a:xfrm>
              <a:off x="6340475" y="3944938"/>
              <a:ext cx="446088" cy="336550"/>
            </a:xfrm>
            <a:custGeom>
              <a:avLst/>
              <a:gdLst>
                <a:gd name="T0" fmla="*/ 0 w 105"/>
                <a:gd name="T1" fmla="*/ 0 h 79"/>
                <a:gd name="T2" fmla="*/ 7 w 105"/>
                <a:gd name="T3" fmla="*/ 7 h 79"/>
                <a:gd name="T4" fmla="*/ 14 w 105"/>
                <a:gd name="T5" fmla="*/ 15 h 79"/>
                <a:gd name="T6" fmla="*/ 26 w 105"/>
                <a:gd name="T7" fmla="*/ 31 h 79"/>
                <a:gd name="T8" fmla="*/ 49 w 105"/>
                <a:gd name="T9" fmla="*/ 65 h 79"/>
                <a:gd name="T10" fmla="*/ 42 w 105"/>
                <a:gd name="T11" fmla="*/ 64 h 79"/>
                <a:gd name="T12" fmla="*/ 44 w 105"/>
                <a:gd name="T13" fmla="*/ 62 h 79"/>
                <a:gd name="T14" fmla="*/ 46 w 105"/>
                <a:gd name="T15" fmla="*/ 62 h 79"/>
                <a:gd name="T16" fmla="*/ 51 w 105"/>
                <a:gd name="T17" fmla="*/ 60 h 79"/>
                <a:gd name="T18" fmla="*/ 55 w 105"/>
                <a:gd name="T19" fmla="*/ 59 h 79"/>
                <a:gd name="T20" fmla="*/ 59 w 105"/>
                <a:gd name="T21" fmla="*/ 59 h 79"/>
                <a:gd name="T22" fmla="*/ 64 w 105"/>
                <a:gd name="T23" fmla="*/ 59 h 79"/>
                <a:gd name="T24" fmla="*/ 68 w 105"/>
                <a:gd name="T25" fmla="*/ 59 h 79"/>
                <a:gd name="T26" fmla="*/ 77 w 105"/>
                <a:gd name="T27" fmla="*/ 60 h 79"/>
                <a:gd name="T28" fmla="*/ 81 w 105"/>
                <a:gd name="T29" fmla="*/ 62 h 79"/>
                <a:gd name="T30" fmla="*/ 85 w 105"/>
                <a:gd name="T31" fmla="*/ 63 h 79"/>
                <a:gd name="T32" fmla="*/ 89 w 105"/>
                <a:gd name="T33" fmla="*/ 65 h 79"/>
                <a:gd name="T34" fmla="*/ 93 w 105"/>
                <a:gd name="T35" fmla="*/ 68 h 79"/>
                <a:gd name="T36" fmla="*/ 96 w 105"/>
                <a:gd name="T37" fmla="*/ 70 h 79"/>
                <a:gd name="T38" fmla="*/ 99 w 105"/>
                <a:gd name="T39" fmla="*/ 73 h 79"/>
                <a:gd name="T40" fmla="*/ 102 w 105"/>
                <a:gd name="T41" fmla="*/ 76 h 79"/>
                <a:gd name="T42" fmla="*/ 105 w 105"/>
                <a:gd name="T43" fmla="*/ 79 h 79"/>
                <a:gd name="T44" fmla="*/ 101 w 105"/>
                <a:gd name="T45" fmla="*/ 77 h 79"/>
                <a:gd name="T46" fmla="*/ 98 w 105"/>
                <a:gd name="T47" fmla="*/ 75 h 79"/>
                <a:gd name="T48" fmla="*/ 90 w 105"/>
                <a:gd name="T49" fmla="*/ 72 h 79"/>
                <a:gd name="T50" fmla="*/ 87 w 105"/>
                <a:gd name="T51" fmla="*/ 71 h 79"/>
                <a:gd name="T52" fmla="*/ 83 w 105"/>
                <a:gd name="T53" fmla="*/ 70 h 79"/>
                <a:gd name="T54" fmla="*/ 79 w 105"/>
                <a:gd name="T55" fmla="*/ 69 h 79"/>
                <a:gd name="T56" fmla="*/ 76 w 105"/>
                <a:gd name="T57" fmla="*/ 69 h 79"/>
                <a:gd name="T58" fmla="*/ 72 w 105"/>
                <a:gd name="T59" fmla="*/ 68 h 79"/>
                <a:gd name="T60" fmla="*/ 68 w 105"/>
                <a:gd name="T61" fmla="*/ 68 h 79"/>
                <a:gd name="T62" fmla="*/ 61 w 105"/>
                <a:gd name="T63" fmla="*/ 69 h 79"/>
                <a:gd name="T64" fmla="*/ 54 w 105"/>
                <a:gd name="T65" fmla="*/ 71 h 79"/>
                <a:gd name="T66" fmla="*/ 50 w 105"/>
                <a:gd name="T67" fmla="*/ 72 h 79"/>
                <a:gd name="T68" fmla="*/ 49 w 105"/>
                <a:gd name="T69" fmla="*/ 73 h 79"/>
                <a:gd name="T70" fmla="*/ 47 w 105"/>
                <a:gd name="T71" fmla="*/ 74 h 79"/>
                <a:gd name="T72" fmla="*/ 43 w 105"/>
                <a:gd name="T73" fmla="*/ 76 h 79"/>
                <a:gd name="T74" fmla="*/ 40 w 105"/>
                <a:gd name="T75" fmla="*/ 72 h 79"/>
                <a:gd name="T76" fmla="*/ 18 w 105"/>
                <a:gd name="T77" fmla="*/ 37 h 79"/>
                <a:gd name="T78" fmla="*/ 8 w 105"/>
                <a:gd name="T79" fmla="*/ 18 h 79"/>
                <a:gd name="T80" fmla="*/ 4 w 105"/>
                <a:gd name="T81" fmla="*/ 9 h 79"/>
                <a:gd name="T82" fmla="*/ 0 w 105"/>
                <a:gd name="T8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79">
                  <a:moveTo>
                    <a:pt x="0" y="0"/>
                  </a:moveTo>
                  <a:cubicBezTo>
                    <a:pt x="2" y="2"/>
                    <a:pt x="5" y="5"/>
                    <a:pt x="7" y="7"/>
                  </a:cubicBezTo>
                  <a:cubicBezTo>
                    <a:pt x="9" y="10"/>
                    <a:pt x="12" y="12"/>
                    <a:pt x="14" y="15"/>
                  </a:cubicBezTo>
                  <a:cubicBezTo>
                    <a:pt x="18" y="20"/>
                    <a:pt x="22" y="26"/>
                    <a:pt x="26" y="31"/>
                  </a:cubicBezTo>
                  <a:cubicBezTo>
                    <a:pt x="34" y="42"/>
                    <a:pt x="42" y="54"/>
                    <a:pt x="49" y="65"/>
                  </a:cubicBezTo>
                  <a:cubicBezTo>
                    <a:pt x="42" y="64"/>
                    <a:pt x="42" y="64"/>
                    <a:pt x="42" y="64"/>
                  </a:cubicBezTo>
                  <a:cubicBezTo>
                    <a:pt x="43" y="63"/>
                    <a:pt x="43" y="63"/>
                    <a:pt x="44" y="62"/>
                  </a:cubicBezTo>
                  <a:cubicBezTo>
                    <a:pt x="45" y="62"/>
                    <a:pt x="46" y="62"/>
                    <a:pt x="46" y="62"/>
                  </a:cubicBezTo>
                  <a:cubicBezTo>
                    <a:pt x="48" y="61"/>
                    <a:pt x="49" y="61"/>
                    <a:pt x="51" y="60"/>
                  </a:cubicBezTo>
                  <a:cubicBezTo>
                    <a:pt x="52" y="60"/>
                    <a:pt x="54" y="60"/>
                    <a:pt x="55" y="59"/>
                  </a:cubicBezTo>
                  <a:cubicBezTo>
                    <a:pt x="56" y="59"/>
                    <a:pt x="58" y="59"/>
                    <a:pt x="59" y="59"/>
                  </a:cubicBezTo>
                  <a:cubicBezTo>
                    <a:pt x="61" y="59"/>
                    <a:pt x="62" y="59"/>
                    <a:pt x="64" y="59"/>
                  </a:cubicBezTo>
                  <a:cubicBezTo>
                    <a:pt x="65" y="59"/>
                    <a:pt x="67" y="59"/>
                    <a:pt x="68" y="59"/>
                  </a:cubicBezTo>
                  <a:cubicBezTo>
                    <a:pt x="71" y="59"/>
                    <a:pt x="74" y="60"/>
                    <a:pt x="77" y="60"/>
                  </a:cubicBezTo>
                  <a:cubicBezTo>
                    <a:pt x="79" y="61"/>
                    <a:pt x="80" y="61"/>
                    <a:pt x="81" y="62"/>
                  </a:cubicBezTo>
                  <a:cubicBezTo>
                    <a:pt x="83" y="62"/>
                    <a:pt x="84" y="63"/>
                    <a:pt x="85" y="63"/>
                  </a:cubicBezTo>
                  <a:cubicBezTo>
                    <a:pt x="87" y="64"/>
                    <a:pt x="88" y="65"/>
                    <a:pt x="89" y="65"/>
                  </a:cubicBezTo>
                  <a:cubicBezTo>
                    <a:pt x="90" y="66"/>
                    <a:pt x="92" y="67"/>
                    <a:pt x="93" y="68"/>
                  </a:cubicBezTo>
                  <a:cubicBezTo>
                    <a:pt x="94" y="69"/>
                    <a:pt x="95" y="69"/>
                    <a:pt x="96" y="70"/>
                  </a:cubicBezTo>
                  <a:cubicBezTo>
                    <a:pt x="97" y="71"/>
                    <a:pt x="98" y="72"/>
                    <a:pt x="99" y="73"/>
                  </a:cubicBezTo>
                  <a:cubicBezTo>
                    <a:pt x="100" y="74"/>
                    <a:pt x="101" y="75"/>
                    <a:pt x="102" y="76"/>
                  </a:cubicBezTo>
                  <a:cubicBezTo>
                    <a:pt x="103" y="77"/>
                    <a:pt x="104" y="78"/>
                    <a:pt x="105" y="79"/>
                  </a:cubicBezTo>
                  <a:cubicBezTo>
                    <a:pt x="101" y="77"/>
                    <a:pt x="101" y="77"/>
                    <a:pt x="101" y="77"/>
                  </a:cubicBezTo>
                  <a:cubicBezTo>
                    <a:pt x="100" y="77"/>
                    <a:pt x="99" y="76"/>
                    <a:pt x="98" y="75"/>
                  </a:cubicBezTo>
                  <a:cubicBezTo>
                    <a:pt x="95" y="74"/>
                    <a:pt x="93" y="73"/>
                    <a:pt x="90" y="72"/>
                  </a:cubicBezTo>
                  <a:cubicBezTo>
                    <a:pt x="89" y="72"/>
                    <a:pt x="88" y="71"/>
                    <a:pt x="87" y="71"/>
                  </a:cubicBezTo>
                  <a:cubicBezTo>
                    <a:pt x="85" y="71"/>
                    <a:pt x="84" y="70"/>
                    <a:pt x="83" y="70"/>
                  </a:cubicBezTo>
                  <a:cubicBezTo>
                    <a:pt x="82" y="70"/>
                    <a:pt x="81" y="69"/>
                    <a:pt x="79" y="69"/>
                  </a:cubicBezTo>
                  <a:cubicBezTo>
                    <a:pt x="78" y="69"/>
                    <a:pt x="77" y="69"/>
                    <a:pt x="76" y="69"/>
                  </a:cubicBezTo>
                  <a:cubicBezTo>
                    <a:pt x="74" y="68"/>
                    <a:pt x="73" y="68"/>
                    <a:pt x="72" y="68"/>
                  </a:cubicBezTo>
                  <a:cubicBezTo>
                    <a:pt x="71" y="68"/>
                    <a:pt x="69" y="68"/>
                    <a:pt x="68" y="68"/>
                  </a:cubicBezTo>
                  <a:cubicBezTo>
                    <a:pt x="66" y="68"/>
                    <a:pt x="63" y="69"/>
                    <a:pt x="61" y="69"/>
                  </a:cubicBezTo>
                  <a:cubicBezTo>
                    <a:pt x="58" y="70"/>
                    <a:pt x="56" y="70"/>
                    <a:pt x="54" y="71"/>
                  </a:cubicBezTo>
                  <a:cubicBezTo>
                    <a:pt x="53" y="71"/>
                    <a:pt x="51" y="72"/>
                    <a:pt x="50" y="72"/>
                  </a:cubicBezTo>
                  <a:cubicBezTo>
                    <a:pt x="50" y="72"/>
                    <a:pt x="49" y="73"/>
                    <a:pt x="49" y="73"/>
                  </a:cubicBezTo>
                  <a:cubicBezTo>
                    <a:pt x="48" y="73"/>
                    <a:pt x="48" y="73"/>
                    <a:pt x="47" y="74"/>
                  </a:cubicBezTo>
                  <a:cubicBezTo>
                    <a:pt x="43" y="76"/>
                    <a:pt x="43" y="76"/>
                    <a:pt x="43" y="76"/>
                  </a:cubicBezTo>
                  <a:cubicBezTo>
                    <a:pt x="40" y="72"/>
                    <a:pt x="40" y="72"/>
                    <a:pt x="40" y="72"/>
                  </a:cubicBezTo>
                  <a:cubicBezTo>
                    <a:pt x="32" y="60"/>
                    <a:pt x="25" y="49"/>
                    <a:pt x="18" y="37"/>
                  </a:cubicBezTo>
                  <a:cubicBezTo>
                    <a:pt x="15" y="31"/>
                    <a:pt x="12" y="25"/>
                    <a:pt x="8" y="18"/>
                  </a:cubicBezTo>
                  <a:cubicBezTo>
                    <a:pt x="7" y="15"/>
                    <a:pt x="5" y="12"/>
                    <a:pt x="4" y="9"/>
                  </a:cubicBezTo>
                  <a:cubicBezTo>
                    <a:pt x="3" y="6"/>
                    <a:pt x="1" y="3"/>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76"/>
            <p:cNvSpPr/>
            <p:nvPr/>
          </p:nvSpPr>
          <p:spPr bwMode="auto">
            <a:xfrm>
              <a:off x="6000750" y="3843338"/>
              <a:ext cx="446088" cy="339725"/>
            </a:xfrm>
            <a:custGeom>
              <a:avLst/>
              <a:gdLst>
                <a:gd name="T0" fmla="*/ 0 w 105"/>
                <a:gd name="T1" fmla="*/ 0 h 80"/>
                <a:gd name="T2" fmla="*/ 7 w 105"/>
                <a:gd name="T3" fmla="*/ 8 h 80"/>
                <a:gd name="T4" fmla="*/ 13 w 105"/>
                <a:gd name="T5" fmla="*/ 16 h 80"/>
                <a:gd name="T6" fmla="*/ 26 w 105"/>
                <a:gd name="T7" fmla="*/ 32 h 80"/>
                <a:gd name="T8" fmla="*/ 49 w 105"/>
                <a:gd name="T9" fmla="*/ 66 h 80"/>
                <a:gd name="T10" fmla="*/ 41 w 105"/>
                <a:gd name="T11" fmla="*/ 64 h 80"/>
                <a:gd name="T12" fmla="*/ 44 w 105"/>
                <a:gd name="T13" fmla="*/ 63 h 80"/>
                <a:gd name="T14" fmla="*/ 46 w 105"/>
                <a:gd name="T15" fmla="*/ 62 h 80"/>
                <a:gd name="T16" fmla="*/ 50 w 105"/>
                <a:gd name="T17" fmla="*/ 61 h 80"/>
                <a:gd name="T18" fmla="*/ 55 w 105"/>
                <a:gd name="T19" fmla="*/ 60 h 80"/>
                <a:gd name="T20" fmla="*/ 59 w 105"/>
                <a:gd name="T21" fmla="*/ 60 h 80"/>
                <a:gd name="T22" fmla="*/ 64 w 105"/>
                <a:gd name="T23" fmla="*/ 59 h 80"/>
                <a:gd name="T24" fmla="*/ 68 w 105"/>
                <a:gd name="T25" fmla="*/ 60 h 80"/>
                <a:gd name="T26" fmla="*/ 77 w 105"/>
                <a:gd name="T27" fmla="*/ 61 h 80"/>
                <a:gd name="T28" fmla="*/ 81 w 105"/>
                <a:gd name="T29" fmla="*/ 63 h 80"/>
                <a:gd name="T30" fmla="*/ 85 w 105"/>
                <a:gd name="T31" fmla="*/ 64 h 80"/>
                <a:gd name="T32" fmla="*/ 89 w 105"/>
                <a:gd name="T33" fmla="*/ 66 h 80"/>
                <a:gd name="T34" fmla="*/ 92 w 105"/>
                <a:gd name="T35" fmla="*/ 69 h 80"/>
                <a:gd name="T36" fmla="*/ 96 w 105"/>
                <a:gd name="T37" fmla="*/ 71 h 80"/>
                <a:gd name="T38" fmla="*/ 99 w 105"/>
                <a:gd name="T39" fmla="*/ 74 h 80"/>
                <a:gd name="T40" fmla="*/ 102 w 105"/>
                <a:gd name="T41" fmla="*/ 77 h 80"/>
                <a:gd name="T42" fmla="*/ 105 w 105"/>
                <a:gd name="T43" fmla="*/ 80 h 80"/>
                <a:gd name="T44" fmla="*/ 101 w 105"/>
                <a:gd name="T45" fmla="*/ 78 h 80"/>
                <a:gd name="T46" fmla="*/ 97 w 105"/>
                <a:gd name="T47" fmla="*/ 76 h 80"/>
                <a:gd name="T48" fmla="*/ 90 w 105"/>
                <a:gd name="T49" fmla="*/ 73 h 80"/>
                <a:gd name="T50" fmla="*/ 86 w 105"/>
                <a:gd name="T51" fmla="*/ 72 h 80"/>
                <a:gd name="T52" fmla="*/ 83 w 105"/>
                <a:gd name="T53" fmla="*/ 71 h 80"/>
                <a:gd name="T54" fmla="*/ 79 w 105"/>
                <a:gd name="T55" fmla="*/ 70 h 80"/>
                <a:gd name="T56" fmla="*/ 75 w 105"/>
                <a:gd name="T57" fmla="*/ 69 h 80"/>
                <a:gd name="T58" fmla="*/ 71 w 105"/>
                <a:gd name="T59" fmla="*/ 69 h 80"/>
                <a:gd name="T60" fmla="*/ 68 w 105"/>
                <a:gd name="T61" fmla="*/ 69 h 80"/>
                <a:gd name="T62" fmla="*/ 60 w 105"/>
                <a:gd name="T63" fmla="*/ 70 h 80"/>
                <a:gd name="T64" fmla="*/ 53 w 105"/>
                <a:gd name="T65" fmla="*/ 72 h 80"/>
                <a:gd name="T66" fmla="*/ 50 w 105"/>
                <a:gd name="T67" fmla="*/ 73 h 80"/>
                <a:gd name="T68" fmla="*/ 48 w 105"/>
                <a:gd name="T69" fmla="*/ 74 h 80"/>
                <a:gd name="T70" fmla="*/ 47 w 105"/>
                <a:gd name="T71" fmla="*/ 74 h 80"/>
                <a:gd name="T72" fmla="*/ 42 w 105"/>
                <a:gd name="T73" fmla="*/ 77 h 80"/>
                <a:gd name="T74" fmla="*/ 39 w 105"/>
                <a:gd name="T75" fmla="*/ 73 h 80"/>
                <a:gd name="T76" fmla="*/ 18 w 105"/>
                <a:gd name="T77" fmla="*/ 38 h 80"/>
                <a:gd name="T78" fmla="*/ 8 w 105"/>
                <a:gd name="T79" fmla="*/ 19 h 80"/>
                <a:gd name="T80" fmla="*/ 4 w 105"/>
                <a:gd name="T81" fmla="*/ 10 h 80"/>
                <a:gd name="T82" fmla="*/ 0 w 105"/>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80">
                  <a:moveTo>
                    <a:pt x="0" y="0"/>
                  </a:moveTo>
                  <a:cubicBezTo>
                    <a:pt x="2" y="3"/>
                    <a:pt x="4" y="6"/>
                    <a:pt x="7" y="8"/>
                  </a:cubicBezTo>
                  <a:cubicBezTo>
                    <a:pt x="9" y="11"/>
                    <a:pt x="11" y="13"/>
                    <a:pt x="13" y="16"/>
                  </a:cubicBezTo>
                  <a:cubicBezTo>
                    <a:pt x="18" y="21"/>
                    <a:pt x="22" y="27"/>
                    <a:pt x="26" y="32"/>
                  </a:cubicBezTo>
                  <a:cubicBezTo>
                    <a:pt x="34" y="43"/>
                    <a:pt x="42" y="55"/>
                    <a:pt x="49" y="66"/>
                  </a:cubicBezTo>
                  <a:cubicBezTo>
                    <a:pt x="41" y="64"/>
                    <a:pt x="41" y="64"/>
                    <a:pt x="41" y="64"/>
                  </a:cubicBezTo>
                  <a:cubicBezTo>
                    <a:pt x="42" y="64"/>
                    <a:pt x="43" y="64"/>
                    <a:pt x="44" y="63"/>
                  </a:cubicBezTo>
                  <a:cubicBezTo>
                    <a:pt x="44" y="63"/>
                    <a:pt x="45" y="63"/>
                    <a:pt x="46" y="62"/>
                  </a:cubicBezTo>
                  <a:cubicBezTo>
                    <a:pt x="47" y="62"/>
                    <a:pt x="49" y="61"/>
                    <a:pt x="50" y="61"/>
                  </a:cubicBezTo>
                  <a:cubicBezTo>
                    <a:pt x="52" y="61"/>
                    <a:pt x="53" y="60"/>
                    <a:pt x="55" y="60"/>
                  </a:cubicBezTo>
                  <a:cubicBezTo>
                    <a:pt x="56" y="60"/>
                    <a:pt x="58" y="60"/>
                    <a:pt x="59" y="60"/>
                  </a:cubicBezTo>
                  <a:cubicBezTo>
                    <a:pt x="61" y="60"/>
                    <a:pt x="62" y="59"/>
                    <a:pt x="64" y="59"/>
                  </a:cubicBezTo>
                  <a:cubicBezTo>
                    <a:pt x="65" y="59"/>
                    <a:pt x="67" y="60"/>
                    <a:pt x="68" y="60"/>
                  </a:cubicBezTo>
                  <a:cubicBezTo>
                    <a:pt x="71" y="60"/>
                    <a:pt x="74" y="60"/>
                    <a:pt x="77" y="61"/>
                  </a:cubicBezTo>
                  <a:cubicBezTo>
                    <a:pt x="78" y="62"/>
                    <a:pt x="80" y="62"/>
                    <a:pt x="81" y="63"/>
                  </a:cubicBezTo>
                  <a:cubicBezTo>
                    <a:pt x="82" y="63"/>
                    <a:pt x="84" y="64"/>
                    <a:pt x="85" y="64"/>
                  </a:cubicBezTo>
                  <a:cubicBezTo>
                    <a:pt x="86" y="65"/>
                    <a:pt x="88" y="66"/>
                    <a:pt x="89" y="66"/>
                  </a:cubicBezTo>
                  <a:cubicBezTo>
                    <a:pt x="90" y="67"/>
                    <a:pt x="91" y="68"/>
                    <a:pt x="92" y="69"/>
                  </a:cubicBezTo>
                  <a:cubicBezTo>
                    <a:pt x="94" y="69"/>
                    <a:pt x="95" y="70"/>
                    <a:pt x="96" y="71"/>
                  </a:cubicBezTo>
                  <a:cubicBezTo>
                    <a:pt x="97" y="72"/>
                    <a:pt x="98" y="73"/>
                    <a:pt x="99" y="74"/>
                  </a:cubicBezTo>
                  <a:cubicBezTo>
                    <a:pt x="100" y="75"/>
                    <a:pt x="101" y="76"/>
                    <a:pt x="102" y="77"/>
                  </a:cubicBezTo>
                  <a:cubicBezTo>
                    <a:pt x="103" y="78"/>
                    <a:pt x="104" y="79"/>
                    <a:pt x="105" y="80"/>
                  </a:cubicBezTo>
                  <a:cubicBezTo>
                    <a:pt x="101" y="78"/>
                    <a:pt x="101" y="78"/>
                    <a:pt x="101" y="78"/>
                  </a:cubicBezTo>
                  <a:cubicBezTo>
                    <a:pt x="100" y="78"/>
                    <a:pt x="99" y="77"/>
                    <a:pt x="97" y="76"/>
                  </a:cubicBezTo>
                  <a:cubicBezTo>
                    <a:pt x="95" y="75"/>
                    <a:pt x="93" y="74"/>
                    <a:pt x="90" y="73"/>
                  </a:cubicBezTo>
                  <a:cubicBezTo>
                    <a:pt x="89" y="73"/>
                    <a:pt x="88" y="72"/>
                    <a:pt x="86" y="72"/>
                  </a:cubicBezTo>
                  <a:cubicBezTo>
                    <a:pt x="85" y="71"/>
                    <a:pt x="84" y="71"/>
                    <a:pt x="83" y="71"/>
                  </a:cubicBezTo>
                  <a:cubicBezTo>
                    <a:pt x="81" y="70"/>
                    <a:pt x="80" y="70"/>
                    <a:pt x="79" y="70"/>
                  </a:cubicBezTo>
                  <a:cubicBezTo>
                    <a:pt x="78" y="70"/>
                    <a:pt x="76" y="70"/>
                    <a:pt x="75" y="69"/>
                  </a:cubicBezTo>
                  <a:cubicBezTo>
                    <a:pt x="74" y="69"/>
                    <a:pt x="73" y="69"/>
                    <a:pt x="71" y="69"/>
                  </a:cubicBezTo>
                  <a:cubicBezTo>
                    <a:pt x="70" y="69"/>
                    <a:pt x="69" y="69"/>
                    <a:pt x="68" y="69"/>
                  </a:cubicBezTo>
                  <a:cubicBezTo>
                    <a:pt x="65" y="69"/>
                    <a:pt x="63" y="70"/>
                    <a:pt x="60" y="70"/>
                  </a:cubicBezTo>
                  <a:cubicBezTo>
                    <a:pt x="58" y="70"/>
                    <a:pt x="56" y="71"/>
                    <a:pt x="53" y="72"/>
                  </a:cubicBezTo>
                  <a:cubicBezTo>
                    <a:pt x="52" y="72"/>
                    <a:pt x="51" y="73"/>
                    <a:pt x="50" y="73"/>
                  </a:cubicBezTo>
                  <a:cubicBezTo>
                    <a:pt x="49" y="73"/>
                    <a:pt x="49" y="73"/>
                    <a:pt x="48" y="74"/>
                  </a:cubicBezTo>
                  <a:cubicBezTo>
                    <a:pt x="48" y="74"/>
                    <a:pt x="47" y="74"/>
                    <a:pt x="47" y="74"/>
                  </a:cubicBezTo>
                  <a:cubicBezTo>
                    <a:pt x="42" y="77"/>
                    <a:pt x="42" y="77"/>
                    <a:pt x="42" y="77"/>
                  </a:cubicBezTo>
                  <a:cubicBezTo>
                    <a:pt x="39" y="73"/>
                    <a:pt x="39" y="73"/>
                    <a:pt x="39" y="73"/>
                  </a:cubicBezTo>
                  <a:cubicBezTo>
                    <a:pt x="32" y="61"/>
                    <a:pt x="25" y="50"/>
                    <a:pt x="18" y="38"/>
                  </a:cubicBezTo>
                  <a:cubicBezTo>
                    <a:pt x="14" y="32"/>
                    <a:pt x="11" y="26"/>
                    <a:pt x="8" y="19"/>
                  </a:cubicBezTo>
                  <a:cubicBezTo>
                    <a:pt x="7" y="16"/>
                    <a:pt x="5" y="13"/>
                    <a:pt x="4" y="10"/>
                  </a:cubicBezTo>
                  <a:cubicBezTo>
                    <a:pt x="2" y="7"/>
                    <a:pt x="1" y="4"/>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7"/>
            <p:cNvSpPr/>
            <p:nvPr/>
          </p:nvSpPr>
          <p:spPr bwMode="auto">
            <a:xfrm>
              <a:off x="4745038" y="2014538"/>
              <a:ext cx="2701925" cy="2857500"/>
            </a:xfrm>
            <a:custGeom>
              <a:avLst/>
              <a:gdLst>
                <a:gd name="T0" fmla="*/ 635 w 635"/>
                <a:gd name="T1" fmla="*/ 208 h 672"/>
                <a:gd name="T2" fmla="*/ 609 w 635"/>
                <a:gd name="T3" fmla="*/ 100 h 672"/>
                <a:gd name="T4" fmla="*/ 604 w 635"/>
                <a:gd name="T5" fmla="*/ 89 h 672"/>
                <a:gd name="T6" fmla="*/ 535 w 635"/>
                <a:gd name="T7" fmla="*/ 10 h 672"/>
                <a:gd name="T8" fmla="*/ 426 w 635"/>
                <a:gd name="T9" fmla="*/ 31 h 672"/>
                <a:gd name="T10" fmla="*/ 389 w 635"/>
                <a:gd name="T11" fmla="*/ 124 h 672"/>
                <a:gd name="T12" fmla="*/ 387 w 635"/>
                <a:gd name="T13" fmla="*/ 156 h 672"/>
                <a:gd name="T14" fmla="*/ 199 w 635"/>
                <a:gd name="T15" fmla="*/ 346 h 672"/>
                <a:gd name="T16" fmla="*/ 168 w 635"/>
                <a:gd name="T17" fmla="*/ 454 h 672"/>
                <a:gd name="T18" fmla="*/ 1 w 635"/>
                <a:gd name="T19" fmla="*/ 591 h 672"/>
                <a:gd name="T20" fmla="*/ 92 w 635"/>
                <a:gd name="T21" fmla="*/ 654 h 672"/>
                <a:gd name="T22" fmla="*/ 204 w 635"/>
                <a:gd name="T23" fmla="*/ 489 h 672"/>
                <a:gd name="T24" fmla="*/ 255 w 635"/>
                <a:gd name="T25" fmla="*/ 481 h 672"/>
                <a:gd name="T26" fmla="*/ 416 w 635"/>
                <a:gd name="T27" fmla="*/ 454 h 672"/>
                <a:gd name="T28" fmla="*/ 577 w 635"/>
                <a:gd name="T29" fmla="*/ 378 h 672"/>
                <a:gd name="T30" fmla="*/ 625 w 635"/>
                <a:gd name="T31" fmla="*/ 279 h 672"/>
                <a:gd name="T32" fmla="*/ 635 w 635"/>
                <a:gd name="T33" fmla="*/ 20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672">
                  <a:moveTo>
                    <a:pt x="635" y="208"/>
                  </a:moveTo>
                  <a:cubicBezTo>
                    <a:pt x="634" y="170"/>
                    <a:pt x="622" y="135"/>
                    <a:pt x="609" y="100"/>
                  </a:cubicBezTo>
                  <a:cubicBezTo>
                    <a:pt x="607" y="96"/>
                    <a:pt x="606" y="93"/>
                    <a:pt x="604" y="89"/>
                  </a:cubicBezTo>
                  <a:cubicBezTo>
                    <a:pt x="590" y="54"/>
                    <a:pt x="574" y="21"/>
                    <a:pt x="535" y="10"/>
                  </a:cubicBezTo>
                  <a:cubicBezTo>
                    <a:pt x="500" y="0"/>
                    <a:pt x="456" y="11"/>
                    <a:pt x="426" y="31"/>
                  </a:cubicBezTo>
                  <a:cubicBezTo>
                    <a:pt x="390" y="54"/>
                    <a:pt x="383" y="84"/>
                    <a:pt x="389" y="124"/>
                  </a:cubicBezTo>
                  <a:cubicBezTo>
                    <a:pt x="390" y="130"/>
                    <a:pt x="394" y="150"/>
                    <a:pt x="387" y="156"/>
                  </a:cubicBezTo>
                  <a:cubicBezTo>
                    <a:pt x="367" y="173"/>
                    <a:pt x="276" y="162"/>
                    <a:pt x="199" y="346"/>
                  </a:cubicBezTo>
                  <a:cubicBezTo>
                    <a:pt x="179" y="395"/>
                    <a:pt x="173" y="432"/>
                    <a:pt x="168" y="454"/>
                  </a:cubicBezTo>
                  <a:cubicBezTo>
                    <a:pt x="119" y="488"/>
                    <a:pt x="0" y="567"/>
                    <a:pt x="1" y="591"/>
                  </a:cubicBezTo>
                  <a:cubicBezTo>
                    <a:pt x="2" y="623"/>
                    <a:pt x="53" y="672"/>
                    <a:pt x="92" y="654"/>
                  </a:cubicBezTo>
                  <a:cubicBezTo>
                    <a:pt x="119" y="642"/>
                    <a:pt x="174" y="545"/>
                    <a:pt x="204" y="489"/>
                  </a:cubicBezTo>
                  <a:cubicBezTo>
                    <a:pt x="218" y="487"/>
                    <a:pt x="235" y="483"/>
                    <a:pt x="255" y="481"/>
                  </a:cubicBezTo>
                  <a:cubicBezTo>
                    <a:pt x="309" y="473"/>
                    <a:pt x="364" y="468"/>
                    <a:pt x="416" y="454"/>
                  </a:cubicBezTo>
                  <a:cubicBezTo>
                    <a:pt x="470" y="439"/>
                    <a:pt x="537" y="418"/>
                    <a:pt x="577" y="378"/>
                  </a:cubicBezTo>
                  <a:cubicBezTo>
                    <a:pt x="603" y="352"/>
                    <a:pt x="616" y="314"/>
                    <a:pt x="625" y="279"/>
                  </a:cubicBezTo>
                  <a:cubicBezTo>
                    <a:pt x="632" y="256"/>
                    <a:pt x="635" y="232"/>
                    <a:pt x="635" y="208"/>
                  </a:cubicBezTo>
                  <a:close/>
                </a:path>
              </a:pathLst>
            </a:custGeom>
            <a:solidFill>
              <a:srgbClr val="E45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8"/>
            <p:cNvSpPr/>
            <p:nvPr/>
          </p:nvSpPr>
          <p:spPr bwMode="auto">
            <a:xfrm>
              <a:off x="6740525" y="2155825"/>
              <a:ext cx="696913" cy="666750"/>
            </a:xfrm>
            <a:custGeom>
              <a:avLst/>
              <a:gdLst>
                <a:gd name="T0" fmla="*/ 26 w 164"/>
                <a:gd name="T1" fmla="*/ 20 h 157"/>
                <a:gd name="T2" fmla="*/ 77 w 164"/>
                <a:gd name="T3" fmla="*/ 101 h 157"/>
                <a:gd name="T4" fmla="*/ 164 w 164"/>
                <a:gd name="T5" fmla="*/ 157 h 157"/>
                <a:gd name="T6" fmla="*/ 140 w 164"/>
                <a:gd name="T7" fmla="*/ 67 h 157"/>
                <a:gd name="T8" fmla="*/ 135 w 164"/>
                <a:gd name="T9" fmla="*/ 56 h 157"/>
                <a:gd name="T10" fmla="*/ 125 w 164"/>
                <a:gd name="T11" fmla="*/ 33 h 157"/>
                <a:gd name="T12" fmla="*/ 26 w 164"/>
                <a:gd name="T13" fmla="*/ 20 h 157"/>
              </a:gdLst>
              <a:ahLst/>
              <a:cxnLst>
                <a:cxn ang="0">
                  <a:pos x="T0" y="T1"/>
                </a:cxn>
                <a:cxn ang="0">
                  <a:pos x="T2" y="T3"/>
                </a:cxn>
                <a:cxn ang="0">
                  <a:pos x="T4" y="T5"/>
                </a:cxn>
                <a:cxn ang="0">
                  <a:pos x="T6" y="T7"/>
                </a:cxn>
                <a:cxn ang="0">
                  <a:pos x="T8" y="T9"/>
                </a:cxn>
                <a:cxn ang="0">
                  <a:pos x="T10" y="T11"/>
                </a:cxn>
                <a:cxn ang="0">
                  <a:pos x="T12" y="T13"/>
                </a:cxn>
              </a:cxnLst>
              <a:rect l="0" t="0" r="r" b="b"/>
              <a:pathLst>
                <a:path w="164" h="157">
                  <a:moveTo>
                    <a:pt x="26" y="20"/>
                  </a:moveTo>
                  <a:cubicBezTo>
                    <a:pt x="0" y="44"/>
                    <a:pt x="19" y="81"/>
                    <a:pt x="77" y="101"/>
                  </a:cubicBezTo>
                  <a:cubicBezTo>
                    <a:pt x="118" y="115"/>
                    <a:pt x="147" y="135"/>
                    <a:pt x="164" y="157"/>
                  </a:cubicBezTo>
                  <a:cubicBezTo>
                    <a:pt x="161" y="126"/>
                    <a:pt x="151" y="96"/>
                    <a:pt x="140" y="67"/>
                  </a:cubicBezTo>
                  <a:cubicBezTo>
                    <a:pt x="138" y="63"/>
                    <a:pt x="137" y="60"/>
                    <a:pt x="135" y="56"/>
                  </a:cubicBezTo>
                  <a:cubicBezTo>
                    <a:pt x="132" y="48"/>
                    <a:pt x="129" y="41"/>
                    <a:pt x="125" y="33"/>
                  </a:cubicBezTo>
                  <a:cubicBezTo>
                    <a:pt x="106" y="24"/>
                    <a:pt x="47" y="0"/>
                    <a:pt x="26" y="20"/>
                  </a:cubicBezTo>
                  <a:close/>
                </a:path>
              </a:pathLst>
            </a:custGeom>
            <a:solidFill>
              <a:srgbClr val="E774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79"/>
            <p:cNvSpPr/>
            <p:nvPr/>
          </p:nvSpPr>
          <p:spPr bwMode="auto">
            <a:xfrm>
              <a:off x="5613400" y="3133725"/>
              <a:ext cx="1808163" cy="960438"/>
            </a:xfrm>
            <a:custGeom>
              <a:avLst/>
              <a:gdLst>
                <a:gd name="T0" fmla="*/ 425 w 425"/>
                <a:gd name="T1" fmla="*/ 0 h 226"/>
                <a:gd name="T2" fmla="*/ 377 w 425"/>
                <a:gd name="T3" fmla="*/ 99 h 226"/>
                <a:gd name="T4" fmla="*/ 216 w 425"/>
                <a:gd name="T5" fmla="*/ 175 h 226"/>
                <a:gd name="T6" fmla="*/ 64 w 425"/>
                <a:gd name="T7" fmla="*/ 200 h 226"/>
                <a:gd name="T8" fmla="*/ 8 w 425"/>
                <a:gd name="T9" fmla="*/ 214 h 226"/>
                <a:gd name="T10" fmla="*/ 0 w 425"/>
                <a:gd name="T11" fmla="*/ 226 h 226"/>
                <a:gd name="T12" fmla="*/ 51 w 425"/>
                <a:gd name="T13" fmla="*/ 218 h 226"/>
                <a:gd name="T14" fmla="*/ 212 w 425"/>
                <a:gd name="T15" fmla="*/ 191 h 226"/>
                <a:gd name="T16" fmla="*/ 373 w 425"/>
                <a:gd name="T17" fmla="*/ 115 h 226"/>
                <a:gd name="T18" fmla="*/ 421 w 425"/>
                <a:gd name="T19" fmla="*/ 16 h 226"/>
                <a:gd name="T20" fmla="*/ 425 w 425"/>
                <a:gd name="T21" fmla="*/ 0 h 226"/>
                <a:gd name="T22" fmla="*/ 425 w 425"/>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 h="226">
                  <a:moveTo>
                    <a:pt x="425" y="0"/>
                  </a:moveTo>
                  <a:cubicBezTo>
                    <a:pt x="416" y="35"/>
                    <a:pt x="403" y="73"/>
                    <a:pt x="377" y="99"/>
                  </a:cubicBezTo>
                  <a:cubicBezTo>
                    <a:pt x="337" y="139"/>
                    <a:pt x="269" y="160"/>
                    <a:pt x="216" y="175"/>
                  </a:cubicBezTo>
                  <a:cubicBezTo>
                    <a:pt x="164" y="189"/>
                    <a:pt x="118" y="192"/>
                    <a:pt x="64" y="200"/>
                  </a:cubicBezTo>
                  <a:cubicBezTo>
                    <a:pt x="45" y="202"/>
                    <a:pt x="16" y="209"/>
                    <a:pt x="8" y="214"/>
                  </a:cubicBezTo>
                  <a:cubicBezTo>
                    <a:pt x="1" y="219"/>
                    <a:pt x="0" y="224"/>
                    <a:pt x="0" y="226"/>
                  </a:cubicBezTo>
                  <a:cubicBezTo>
                    <a:pt x="14" y="224"/>
                    <a:pt x="31" y="220"/>
                    <a:pt x="51" y="218"/>
                  </a:cubicBezTo>
                  <a:cubicBezTo>
                    <a:pt x="105" y="210"/>
                    <a:pt x="160" y="205"/>
                    <a:pt x="212" y="191"/>
                  </a:cubicBezTo>
                  <a:cubicBezTo>
                    <a:pt x="266" y="176"/>
                    <a:pt x="333" y="155"/>
                    <a:pt x="373" y="115"/>
                  </a:cubicBezTo>
                  <a:cubicBezTo>
                    <a:pt x="399" y="89"/>
                    <a:pt x="412" y="51"/>
                    <a:pt x="421" y="16"/>
                  </a:cubicBezTo>
                  <a:cubicBezTo>
                    <a:pt x="423" y="11"/>
                    <a:pt x="424" y="5"/>
                    <a:pt x="425" y="0"/>
                  </a:cubicBezTo>
                  <a:cubicBezTo>
                    <a:pt x="425" y="0"/>
                    <a:pt x="425" y="0"/>
                    <a:pt x="425" y="0"/>
                  </a:cubicBezTo>
                  <a:close/>
                </a:path>
              </a:pathLst>
            </a:custGeom>
            <a:solidFill>
              <a:srgbClr val="CD4B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0"/>
            <p:cNvSpPr/>
            <p:nvPr/>
          </p:nvSpPr>
          <p:spPr bwMode="auto">
            <a:xfrm>
              <a:off x="6727825" y="2155825"/>
              <a:ext cx="668338" cy="454025"/>
            </a:xfrm>
            <a:custGeom>
              <a:avLst/>
              <a:gdLst>
                <a:gd name="T0" fmla="*/ 49 w 157"/>
                <a:gd name="T1" fmla="*/ 3 h 107"/>
                <a:gd name="T2" fmla="*/ 38 w 157"/>
                <a:gd name="T3" fmla="*/ 74 h 107"/>
                <a:gd name="T4" fmla="*/ 157 w 157"/>
                <a:gd name="T5" fmla="*/ 107 h 107"/>
                <a:gd name="T6" fmla="*/ 143 w 157"/>
                <a:gd name="T7" fmla="*/ 67 h 107"/>
                <a:gd name="T8" fmla="*/ 138 w 157"/>
                <a:gd name="T9" fmla="*/ 56 h 107"/>
                <a:gd name="T10" fmla="*/ 126 w 157"/>
                <a:gd name="T11" fmla="*/ 29 h 107"/>
                <a:gd name="T12" fmla="*/ 49 w 157"/>
                <a:gd name="T13" fmla="*/ 3 h 107"/>
              </a:gdLst>
              <a:ahLst/>
              <a:cxnLst>
                <a:cxn ang="0">
                  <a:pos x="T0" y="T1"/>
                </a:cxn>
                <a:cxn ang="0">
                  <a:pos x="T2" y="T3"/>
                </a:cxn>
                <a:cxn ang="0">
                  <a:pos x="T4" y="T5"/>
                </a:cxn>
                <a:cxn ang="0">
                  <a:pos x="T6" y="T7"/>
                </a:cxn>
                <a:cxn ang="0">
                  <a:pos x="T8" y="T9"/>
                </a:cxn>
                <a:cxn ang="0">
                  <a:pos x="T10" y="T11"/>
                </a:cxn>
                <a:cxn ang="0">
                  <a:pos x="T12" y="T13"/>
                </a:cxn>
              </a:cxnLst>
              <a:rect l="0" t="0" r="r" b="b"/>
              <a:pathLst>
                <a:path w="157" h="107">
                  <a:moveTo>
                    <a:pt x="49" y="3"/>
                  </a:moveTo>
                  <a:cubicBezTo>
                    <a:pt x="0" y="9"/>
                    <a:pt x="11" y="55"/>
                    <a:pt x="38" y="74"/>
                  </a:cubicBezTo>
                  <a:cubicBezTo>
                    <a:pt x="61" y="89"/>
                    <a:pt x="119" y="91"/>
                    <a:pt x="157" y="107"/>
                  </a:cubicBezTo>
                  <a:cubicBezTo>
                    <a:pt x="153" y="94"/>
                    <a:pt x="148" y="80"/>
                    <a:pt x="143" y="67"/>
                  </a:cubicBezTo>
                  <a:cubicBezTo>
                    <a:pt x="141" y="63"/>
                    <a:pt x="140" y="60"/>
                    <a:pt x="138" y="56"/>
                  </a:cubicBezTo>
                  <a:cubicBezTo>
                    <a:pt x="134" y="47"/>
                    <a:pt x="131" y="38"/>
                    <a:pt x="126" y="29"/>
                  </a:cubicBezTo>
                  <a:cubicBezTo>
                    <a:pt x="110" y="17"/>
                    <a:pt x="82" y="0"/>
                    <a:pt x="49" y="3"/>
                  </a:cubicBezTo>
                  <a:close/>
                </a:path>
              </a:pathLst>
            </a:custGeom>
            <a:solidFill>
              <a:srgbClr val="EC9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1"/>
            <p:cNvSpPr/>
            <p:nvPr/>
          </p:nvSpPr>
          <p:spPr bwMode="auto">
            <a:xfrm>
              <a:off x="6149975" y="2146300"/>
              <a:ext cx="701675" cy="366713"/>
            </a:xfrm>
            <a:custGeom>
              <a:avLst/>
              <a:gdLst>
                <a:gd name="T0" fmla="*/ 100 w 165"/>
                <a:gd name="T1" fmla="*/ 16 h 86"/>
                <a:gd name="T2" fmla="*/ 57 w 165"/>
                <a:gd name="T3" fmla="*/ 7 h 86"/>
                <a:gd name="T4" fmla="*/ 11 w 165"/>
                <a:gd name="T5" fmla="*/ 7 h 86"/>
                <a:gd name="T6" fmla="*/ 73 w 165"/>
                <a:gd name="T7" fmla="*/ 77 h 86"/>
                <a:gd name="T8" fmla="*/ 154 w 165"/>
                <a:gd name="T9" fmla="*/ 75 h 86"/>
                <a:gd name="T10" fmla="*/ 116 w 165"/>
                <a:gd name="T11" fmla="*/ 27 h 86"/>
                <a:gd name="T12" fmla="*/ 100 w 165"/>
                <a:gd name="T13" fmla="*/ 16 h 86"/>
              </a:gdLst>
              <a:ahLst/>
              <a:cxnLst>
                <a:cxn ang="0">
                  <a:pos x="T0" y="T1"/>
                </a:cxn>
                <a:cxn ang="0">
                  <a:pos x="T2" y="T3"/>
                </a:cxn>
                <a:cxn ang="0">
                  <a:pos x="T4" y="T5"/>
                </a:cxn>
                <a:cxn ang="0">
                  <a:pos x="T6" y="T7"/>
                </a:cxn>
                <a:cxn ang="0">
                  <a:pos x="T8" y="T9"/>
                </a:cxn>
                <a:cxn ang="0">
                  <a:pos x="T10" y="T11"/>
                </a:cxn>
                <a:cxn ang="0">
                  <a:pos x="T12" y="T13"/>
                </a:cxn>
              </a:cxnLst>
              <a:rect l="0" t="0" r="r" b="b"/>
              <a:pathLst>
                <a:path w="165" h="86">
                  <a:moveTo>
                    <a:pt x="100" y="16"/>
                  </a:moveTo>
                  <a:cubicBezTo>
                    <a:pt x="87" y="10"/>
                    <a:pt x="73" y="8"/>
                    <a:pt x="57" y="7"/>
                  </a:cubicBezTo>
                  <a:cubicBezTo>
                    <a:pt x="48" y="6"/>
                    <a:pt x="20" y="0"/>
                    <a:pt x="11" y="7"/>
                  </a:cubicBezTo>
                  <a:cubicBezTo>
                    <a:pt x="0" y="15"/>
                    <a:pt x="64" y="72"/>
                    <a:pt x="73" y="77"/>
                  </a:cubicBezTo>
                  <a:cubicBezTo>
                    <a:pt x="90" y="86"/>
                    <a:pt x="137" y="84"/>
                    <a:pt x="154" y="75"/>
                  </a:cubicBezTo>
                  <a:cubicBezTo>
                    <a:pt x="165" y="69"/>
                    <a:pt x="120" y="30"/>
                    <a:pt x="116" y="27"/>
                  </a:cubicBezTo>
                  <a:cubicBezTo>
                    <a:pt x="111" y="22"/>
                    <a:pt x="106" y="19"/>
                    <a:pt x="100" y="16"/>
                  </a:cubicBezTo>
                  <a:close/>
                </a:path>
              </a:pathLst>
            </a:custGeom>
            <a:solidFill>
              <a:srgbClr val="E09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2"/>
            <p:cNvSpPr/>
            <p:nvPr/>
          </p:nvSpPr>
          <p:spPr bwMode="auto">
            <a:xfrm>
              <a:off x="6821488" y="2193925"/>
              <a:ext cx="255588" cy="255588"/>
            </a:xfrm>
            <a:custGeom>
              <a:avLst/>
              <a:gdLst>
                <a:gd name="T0" fmla="*/ 58 w 60"/>
                <a:gd name="T1" fmla="*/ 32 h 60"/>
                <a:gd name="T2" fmla="*/ 27 w 60"/>
                <a:gd name="T3" fmla="*/ 58 h 60"/>
                <a:gd name="T4" fmla="*/ 1 w 60"/>
                <a:gd name="T5" fmla="*/ 27 h 60"/>
                <a:gd name="T6" fmla="*/ 32 w 60"/>
                <a:gd name="T7" fmla="*/ 1 h 60"/>
                <a:gd name="T8" fmla="*/ 58 w 60"/>
                <a:gd name="T9" fmla="*/ 32 h 60"/>
              </a:gdLst>
              <a:ahLst/>
              <a:cxnLst>
                <a:cxn ang="0">
                  <a:pos x="T0" y="T1"/>
                </a:cxn>
                <a:cxn ang="0">
                  <a:pos x="T2" y="T3"/>
                </a:cxn>
                <a:cxn ang="0">
                  <a:pos x="T4" y="T5"/>
                </a:cxn>
                <a:cxn ang="0">
                  <a:pos x="T6" y="T7"/>
                </a:cxn>
                <a:cxn ang="0">
                  <a:pos x="T8" y="T9"/>
                </a:cxn>
              </a:cxnLst>
              <a:rect l="0" t="0" r="r" b="b"/>
              <a:pathLst>
                <a:path w="60" h="60">
                  <a:moveTo>
                    <a:pt x="58" y="32"/>
                  </a:moveTo>
                  <a:cubicBezTo>
                    <a:pt x="57" y="48"/>
                    <a:pt x="43" y="60"/>
                    <a:pt x="27" y="58"/>
                  </a:cubicBezTo>
                  <a:cubicBezTo>
                    <a:pt x="12" y="57"/>
                    <a:pt x="0" y="43"/>
                    <a:pt x="1" y="27"/>
                  </a:cubicBezTo>
                  <a:cubicBezTo>
                    <a:pt x="3" y="11"/>
                    <a:pt x="17" y="0"/>
                    <a:pt x="32" y="1"/>
                  </a:cubicBezTo>
                  <a:cubicBezTo>
                    <a:pt x="48" y="3"/>
                    <a:pt x="60" y="17"/>
                    <a:pt x="58"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3"/>
            <p:cNvSpPr/>
            <p:nvPr/>
          </p:nvSpPr>
          <p:spPr bwMode="auto">
            <a:xfrm>
              <a:off x="6846888" y="2219325"/>
              <a:ext cx="204788" cy="204788"/>
            </a:xfrm>
            <a:custGeom>
              <a:avLst/>
              <a:gdLst>
                <a:gd name="T0" fmla="*/ 46 w 48"/>
                <a:gd name="T1" fmla="*/ 26 h 48"/>
                <a:gd name="T2" fmla="*/ 22 w 48"/>
                <a:gd name="T3" fmla="*/ 46 h 48"/>
                <a:gd name="T4" fmla="*/ 1 w 48"/>
                <a:gd name="T5" fmla="*/ 22 h 48"/>
                <a:gd name="T6" fmla="*/ 26 w 48"/>
                <a:gd name="T7" fmla="*/ 1 h 48"/>
                <a:gd name="T8" fmla="*/ 46 w 48"/>
                <a:gd name="T9" fmla="*/ 26 h 48"/>
              </a:gdLst>
              <a:ahLst/>
              <a:cxnLst>
                <a:cxn ang="0">
                  <a:pos x="T0" y="T1"/>
                </a:cxn>
                <a:cxn ang="0">
                  <a:pos x="T2" y="T3"/>
                </a:cxn>
                <a:cxn ang="0">
                  <a:pos x="T4" y="T5"/>
                </a:cxn>
                <a:cxn ang="0">
                  <a:pos x="T6" y="T7"/>
                </a:cxn>
                <a:cxn ang="0">
                  <a:pos x="T8" y="T9"/>
                </a:cxn>
              </a:cxnLst>
              <a:rect l="0" t="0" r="r" b="b"/>
              <a:pathLst>
                <a:path w="48" h="48">
                  <a:moveTo>
                    <a:pt x="46" y="26"/>
                  </a:moveTo>
                  <a:cubicBezTo>
                    <a:pt x="45" y="38"/>
                    <a:pt x="34" y="48"/>
                    <a:pt x="22" y="46"/>
                  </a:cubicBezTo>
                  <a:cubicBezTo>
                    <a:pt x="9" y="45"/>
                    <a:pt x="0" y="34"/>
                    <a:pt x="1" y="22"/>
                  </a:cubicBezTo>
                  <a:cubicBezTo>
                    <a:pt x="2" y="9"/>
                    <a:pt x="13" y="0"/>
                    <a:pt x="26" y="1"/>
                  </a:cubicBezTo>
                  <a:cubicBezTo>
                    <a:pt x="38" y="2"/>
                    <a:pt x="48" y="13"/>
                    <a:pt x="46" y="26"/>
                  </a:cubicBezTo>
                  <a:close/>
                </a:path>
              </a:pathLst>
            </a:custGeom>
            <a:solidFill>
              <a:srgbClr val="4A35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4"/>
            <p:cNvSpPr/>
            <p:nvPr/>
          </p:nvSpPr>
          <p:spPr bwMode="auto">
            <a:xfrm>
              <a:off x="5268913" y="2593975"/>
              <a:ext cx="1684338" cy="1538288"/>
            </a:xfrm>
            <a:custGeom>
              <a:avLst/>
              <a:gdLst>
                <a:gd name="T0" fmla="*/ 219 w 396"/>
                <a:gd name="T1" fmla="*/ 29 h 362"/>
                <a:gd name="T2" fmla="*/ 368 w 396"/>
                <a:gd name="T3" fmla="*/ 126 h 362"/>
                <a:gd name="T4" fmla="*/ 27 w 396"/>
                <a:gd name="T5" fmla="*/ 339 h 362"/>
                <a:gd name="T6" fmla="*/ 219 w 396"/>
                <a:gd name="T7" fmla="*/ 29 h 362"/>
              </a:gdLst>
              <a:ahLst/>
              <a:cxnLst>
                <a:cxn ang="0">
                  <a:pos x="T0" y="T1"/>
                </a:cxn>
                <a:cxn ang="0">
                  <a:pos x="T2" y="T3"/>
                </a:cxn>
                <a:cxn ang="0">
                  <a:pos x="T4" y="T5"/>
                </a:cxn>
                <a:cxn ang="0">
                  <a:pos x="T6" y="T7"/>
                </a:cxn>
              </a:cxnLst>
              <a:rect l="0" t="0" r="r" b="b"/>
              <a:pathLst>
                <a:path w="396" h="362">
                  <a:moveTo>
                    <a:pt x="219" y="29"/>
                  </a:moveTo>
                  <a:cubicBezTo>
                    <a:pt x="299" y="0"/>
                    <a:pt x="396" y="46"/>
                    <a:pt x="368" y="126"/>
                  </a:cubicBezTo>
                  <a:cubicBezTo>
                    <a:pt x="339" y="206"/>
                    <a:pt x="69" y="362"/>
                    <a:pt x="27" y="339"/>
                  </a:cubicBezTo>
                  <a:cubicBezTo>
                    <a:pt x="0" y="324"/>
                    <a:pt x="121" y="64"/>
                    <a:pt x="219" y="29"/>
                  </a:cubicBezTo>
                  <a:close/>
                </a:path>
              </a:pathLst>
            </a:custGeom>
            <a:solidFill>
              <a:srgbClr val="C63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85"/>
            <p:cNvSpPr/>
            <p:nvPr/>
          </p:nvSpPr>
          <p:spPr bwMode="auto">
            <a:xfrm>
              <a:off x="5362575" y="3082925"/>
              <a:ext cx="1484313" cy="1049338"/>
            </a:xfrm>
            <a:custGeom>
              <a:avLst/>
              <a:gdLst>
                <a:gd name="T0" fmla="*/ 348 w 349"/>
                <a:gd name="T1" fmla="*/ 1 h 247"/>
                <a:gd name="T2" fmla="*/ 3 w 349"/>
                <a:gd name="T3" fmla="*/ 201 h 247"/>
                <a:gd name="T4" fmla="*/ 5 w 349"/>
                <a:gd name="T5" fmla="*/ 224 h 247"/>
                <a:gd name="T6" fmla="*/ 346 w 349"/>
                <a:gd name="T7" fmla="*/ 11 h 247"/>
                <a:gd name="T8" fmla="*/ 349 w 349"/>
                <a:gd name="T9" fmla="*/ 0 h 247"/>
                <a:gd name="T10" fmla="*/ 348 w 349"/>
                <a:gd name="T11" fmla="*/ 1 h 247"/>
              </a:gdLst>
              <a:ahLst/>
              <a:cxnLst>
                <a:cxn ang="0">
                  <a:pos x="T0" y="T1"/>
                </a:cxn>
                <a:cxn ang="0">
                  <a:pos x="T2" y="T3"/>
                </a:cxn>
                <a:cxn ang="0">
                  <a:pos x="T4" y="T5"/>
                </a:cxn>
                <a:cxn ang="0">
                  <a:pos x="T6" y="T7"/>
                </a:cxn>
                <a:cxn ang="0">
                  <a:pos x="T8" y="T9"/>
                </a:cxn>
                <a:cxn ang="0">
                  <a:pos x="T10" y="T11"/>
                </a:cxn>
              </a:cxnLst>
              <a:rect l="0" t="0" r="r" b="b"/>
              <a:pathLst>
                <a:path w="349" h="247">
                  <a:moveTo>
                    <a:pt x="348" y="1"/>
                  </a:moveTo>
                  <a:cubicBezTo>
                    <a:pt x="317" y="74"/>
                    <a:pt x="77" y="199"/>
                    <a:pt x="3" y="201"/>
                  </a:cubicBezTo>
                  <a:cubicBezTo>
                    <a:pt x="0" y="213"/>
                    <a:pt x="1" y="222"/>
                    <a:pt x="5" y="224"/>
                  </a:cubicBezTo>
                  <a:cubicBezTo>
                    <a:pt x="47" y="247"/>
                    <a:pt x="317" y="91"/>
                    <a:pt x="346" y="11"/>
                  </a:cubicBezTo>
                  <a:cubicBezTo>
                    <a:pt x="347" y="7"/>
                    <a:pt x="348" y="4"/>
                    <a:pt x="349" y="0"/>
                  </a:cubicBezTo>
                  <a:cubicBezTo>
                    <a:pt x="349" y="0"/>
                    <a:pt x="348" y="1"/>
                    <a:pt x="348" y="1"/>
                  </a:cubicBezTo>
                  <a:close/>
                </a:path>
              </a:pathLst>
            </a:custGeom>
            <a:solidFill>
              <a:srgbClr val="B42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6"/>
            <p:cNvSpPr/>
            <p:nvPr/>
          </p:nvSpPr>
          <p:spPr bwMode="auto">
            <a:xfrm>
              <a:off x="7105650" y="3125788"/>
              <a:ext cx="73025" cy="139700"/>
            </a:xfrm>
            <a:custGeom>
              <a:avLst/>
              <a:gdLst>
                <a:gd name="T0" fmla="*/ 16 w 17"/>
                <a:gd name="T1" fmla="*/ 0 h 33"/>
                <a:gd name="T2" fmla="*/ 17 w 17"/>
                <a:gd name="T3" fmla="*/ 1 h 33"/>
                <a:gd name="T4" fmla="*/ 17 w 17"/>
                <a:gd name="T5" fmla="*/ 6 h 33"/>
                <a:gd name="T6" fmla="*/ 14 w 17"/>
                <a:gd name="T7" fmla="*/ 19 h 33"/>
                <a:gd name="T8" fmla="*/ 13 w 17"/>
                <a:gd name="T9" fmla="*/ 23 h 33"/>
                <a:gd name="T10" fmla="*/ 10 w 17"/>
                <a:gd name="T11" fmla="*/ 26 h 33"/>
                <a:gd name="T12" fmla="*/ 8 w 17"/>
                <a:gd name="T13" fmla="*/ 28 h 33"/>
                <a:gd name="T14" fmla="*/ 6 w 17"/>
                <a:gd name="T15" fmla="*/ 30 h 33"/>
                <a:gd name="T16" fmla="*/ 4 w 17"/>
                <a:gd name="T17" fmla="*/ 32 h 33"/>
                <a:gd name="T18" fmla="*/ 2 w 17"/>
                <a:gd name="T19" fmla="*/ 33 h 33"/>
                <a:gd name="T20" fmla="*/ 0 w 17"/>
                <a:gd name="T21" fmla="*/ 33 h 33"/>
                <a:gd name="T22" fmla="*/ 1 w 17"/>
                <a:gd name="T23" fmla="*/ 32 h 33"/>
                <a:gd name="T24" fmla="*/ 2 w 17"/>
                <a:gd name="T25" fmla="*/ 30 h 33"/>
                <a:gd name="T26" fmla="*/ 3 w 17"/>
                <a:gd name="T27" fmla="*/ 28 h 33"/>
                <a:gd name="T28" fmla="*/ 4 w 17"/>
                <a:gd name="T29" fmla="*/ 25 h 33"/>
                <a:gd name="T30" fmla="*/ 5 w 17"/>
                <a:gd name="T31" fmla="*/ 22 h 33"/>
                <a:gd name="T32" fmla="*/ 6 w 17"/>
                <a:gd name="T33" fmla="*/ 21 h 33"/>
                <a:gd name="T34" fmla="*/ 7 w 17"/>
                <a:gd name="T35" fmla="*/ 19 h 33"/>
                <a:gd name="T36" fmla="*/ 8 w 17"/>
                <a:gd name="T37" fmla="*/ 16 h 33"/>
                <a:gd name="T38" fmla="*/ 9 w 17"/>
                <a:gd name="T39" fmla="*/ 13 h 33"/>
                <a:gd name="T40" fmla="*/ 11 w 17"/>
                <a:gd name="T41" fmla="*/ 10 h 33"/>
                <a:gd name="T42" fmla="*/ 13 w 17"/>
                <a:gd name="T43" fmla="*/ 5 h 33"/>
                <a:gd name="T44" fmla="*/ 15 w 17"/>
                <a:gd name="T45" fmla="*/ 1 h 33"/>
                <a:gd name="T46" fmla="*/ 16 w 1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3">
                  <a:moveTo>
                    <a:pt x="16" y="0"/>
                  </a:moveTo>
                  <a:cubicBezTo>
                    <a:pt x="16" y="0"/>
                    <a:pt x="16" y="0"/>
                    <a:pt x="17" y="1"/>
                  </a:cubicBezTo>
                  <a:cubicBezTo>
                    <a:pt x="17" y="2"/>
                    <a:pt x="17" y="4"/>
                    <a:pt x="17" y="6"/>
                  </a:cubicBezTo>
                  <a:cubicBezTo>
                    <a:pt x="17" y="10"/>
                    <a:pt x="16" y="15"/>
                    <a:pt x="14" y="19"/>
                  </a:cubicBezTo>
                  <a:cubicBezTo>
                    <a:pt x="14" y="20"/>
                    <a:pt x="13" y="22"/>
                    <a:pt x="13" y="23"/>
                  </a:cubicBezTo>
                  <a:cubicBezTo>
                    <a:pt x="12" y="24"/>
                    <a:pt x="11" y="25"/>
                    <a:pt x="10" y="26"/>
                  </a:cubicBezTo>
                  <a:cubicBezTo>
                    <a:pt x="10" y="27"/>
                    <a:pt x="9" y="27"/>
                    <a:pt x="8" y="28"/>
                  </a:cubicBezTo>
                  <a:cubicBezTo>
                    <a:pt x="7" y="29"/>
                    <a:pt x="7" y="30"/>
                    <a:pt x="6" y="30"/>
                  </a:cubicBezTo>
                  <a:cubicBezTo>
                    <a:pt x="5" y="31"/>
                    <a:pt x="4" y="31"/>
                    <a:pt x="4" y="32"/>
                  </a:cubicBezTo>
                  <a:cubicBezTo>
                    <a:pt x="3" y="32"/>
                    <a:pt x="2" y="32"/>
                    <a:pt x="2" y="33"/>
                  </a:cubicBezTo>
                  <a:cubicBezTo>
                    <a:pt x="1" y="33"/>
                    <a:pt x="0" y="33"/>
                    <a:pt x="0" y="33"/>
                  </a:cubicBezTo>
                  <a:cubicBezTo>
                    <a:pt x="0" y="33"/>
                    <a:pt x="0" y="33"/>
                    <a:pt x="1" y="32"/>
                  </a:cubicBezTo>
                  <a:cubicBezTo>
                    <a:pt x="1" y="31"/>
                    <a:pt x="1" y="31"/>
                    <a:pt x="2" y="30"/>
                  </a:cubicBezTo>
                  <a:cubicBezTo>
                    <a:pt x="2" y="29"/>
                    <a:pt x="2" y="28"/>
                    <a:pt x="3" y="28"/>
                  </a:cubicBezTo>
                  <a:cubicBezTo>
                    <a:pt x="3" y="27"/>
                    <a:pt x="4" y="26"/>
                    <a:pt x="4" y="25"/>
                  </a:cubicBezTo>
                  <a:cubicBezTo>
                    <a:pt x="4" y="24"/>
                    <a:pt x="5" y="23"/>
                    <a:pt x="5" y="22"/>
                  </a:cubicBezTo>
                  <a:cubicBezTo>
                    <a:pt x="5" y="22"/>
                    <a:pt x="6" y="21"/>
                    <a:pt x="6" y="21"/>
                  </a:cubicBezTo>
                  <a:cubicBezTo>
                    <a:pt x="6" y="20"/>
                    <a:pt x="6" y="20"/>
                    <a:pt x="7" y="19"/>
                  </a:cubicBezTo>
                  <a:cubicBezTo>
                    <a:pt x="7" y="18"/>
                    <a:pt x="7" y="17"/>
                    <a:pt x="8" y="16"/>
                  </a:cubicBezTo>
                  <a:cubicBezTo>
                    <a:pt x="8" y="15"/>
                    <a:pt x="9" y="14"/>
                    <a:pt x="9" y="13"/>
                  </a:cubicBezTo>
                  <a:cubicBezTo>
                    <a:pt x="10" y="12"/>
                    <a:pt x="10" y="11"/>
                    <a:pt x="11" y="10"/>
                  </a:cubicBezTo>
                  <a:cubicBezTo>
                    <a:pt x="12" y="8"/>
                    <a:pt x="12" y="7"/>
                    <a:pt x="13" y="5"/>
                  </a:cubicBezTo>
                  <a:cubicBezTo>
                    <a:pt x="14" y="3"/>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87"/>
            <p:cNvSpPr/>
            <p:nvPr/>
          </p:nvSpPr>
          <p:spPr bwMode="auto">
            <a:xfrm>
              <a:off x="7196138" y="3227388"/>
              <a:ext cx="71438" cy="144463"/>
            </a:xfrm>
            <a:custGeom>
              <a:avLst/>
              <a:gdLst>
                <a:gd name="T0" fmla="*/ 16 w 17"/>
                <a:gd name="T1" fmla="*/ 0 h 34"/>
                <a:gd name="T2" fmla="*/ 16 w 17"/>
                <a:gd name="T3" fmla="*/ 2 h 34"/>
                <a:gd name="T4" fmla="*/ 17 w 17"/>
                <a:gd name="T5" fmla="*/ 6 h 34"/>
                <a:gd name="T6" fmla="*/ 14 w 17"/>
                <a:gd name="T7" fmla="*/ 20 h 34"/>
                <a:gd name="T8" fmla="*/ 12 w 17"/>
                <a:gd name="T9" fmla="*/ 23 h 34"/>
                <a:gd name="T10" fmla="*/ 10 w 17"/>
                <a:gd name="T11" fmla="*/ 26 h 34"/>
                <a:gd name="T12" fmla="*/ 8 w 17"/>
                <a:gd name="T13" fmla="*/ 29 h 34"/>
                <a:gd name="T14" fmla="*/ 5 w 17"/>
                <a:gd name="T15" fmla="*/ 31 h 34"/>
                <a:gd name="T16" fmla="*/ 3 w 17"/>
                <a:gd name="T17" fmla="*/ 32 h 34"/>
                <a:gd name="T18" fmla="*/ 1 w 17"/>
                <a:gd name="T19" fmla="*/ 33 h 34"/>
                <a:gd name="T20" fmla="*/ 0 w 17"/>
                <a:gd name="T21" fmla="*/ 34 h 34"/>
                <a:gd name="T22" fmla="*/ 0 w 17"/>
                <a:gd name="T23" fmla="*/ 32 h 34"/>
                <a:gd name="T24" fmla="*/ 1 w 17"/>
                <a:gd name="T25" fmla="*/ 30 h 34"/>
                <a:gd name="T26" fmla="*/ 2 w 17"/>
                <a:gd name="T27" fmla="*/ 28 h 34"/>
                <a:gd name="T28" fmla="*/ 3 w 17"/>
                <a:gd name="T29" fmla="*/ 26 h 34"/>
                <a:gd name="T30" fmla="*/ 5 w 17"/>
                <a:gd name="T31" fmla="*/ 23 h 34"/>
                <a:gd name="T32" fmla="*/ 5 w 17"/>
                <a:gd name="T33" fmla="*/ 21 h 34"/>
                <a:gd name="T34" fmla="*/ 6 w 17"/>
                <a:gd name="T35" fmla="*/ 20 h 34"/>
                <a:gd name="T36" fmla="*/ 7 w 17"/>
                <a:gd name="T37" fmla="*/ 17 h 34"/>
                <a:gd name="T38" fmla="*/ 9 w 17"/>
                <a:gd name="T39" fmla="*/ 14 h 34"/>
                <a:gd name="T40" fmla="*/ 10 w 17"/>
                <a:gd name="T41" fmla="*/ 11 h 34"/>
                <a:gd name="T42" fmla="*/ 13 w 17"/>
                <a:gd name="T43" fmla="*/ 6 h 34"/>
                <a:gd name="T44" fmla="*/ 15 w 17"/>
                <a:gd name="T45" fmla="*/ 2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6" y="1"/>
                    <a:pt x="16" y="2"/>
                  </a:cubicBezTo>
                  <a:cubicBezTo>
                    <a:pt x="16" y="3"/>
                    <a:pt x="17" y="5"/>
                    <a:pt x="17" y="6"/>
                  </a:cubicBezTo>
                  <a:cubicBezTo>
                    <a:pt x="17" y="10"/>
                    <a:pt x="16" y="15"/>
                    <a:pt x="14" y="20"/>
                  </a:cubicBezTo>
                  <a:cubicBezTo>
                    <a:pt x="13" y="21"/>
                    <a:pt x="13" y="22"/>
                    <a:pt x="12" y="23"/>
                  </a:cubicBezTo>
                  <a:cubicBezTo>
                    <a:pt x="11" y="24"/>
                    <a:pt x="11" y="25"/>
                    <a:pt x="10" y="26"/>
                  </a:cubicBezTo>
                  <a:cubicBezTo>
                    <a:pt x="9" y="27"/>
                    <a:pt x="8" y="28"/>
                    <a:pt x="8" y="29"/>
                  </a:cubicBezTo>
                  <a:cubicBezTo>
                    <a:pt x="7" y="29"/>
                    <a:pt x="6" y="30"/>
                    <a:pt x="5" y="31"/>
                  </a:cubicBezTo>
                  <a:cubicBezTo>
                    <a:pt x="5" y="31"/>
                    <a:pt x="4" y="32"/>
                    <a:pt x="3" y="32"/>
                  </a:cubicBezTo>
                  <a:cubicBezTo>
                    <a:pt x="2" y="33"/>
                    <a:pt x="2" y="33"/>
                    <a:pt x="1" y="33"/>
                  </a:cubicBezTo>
                  <a:cubicBezTo>
                    <a:pt x="0" y="34"/>
                    <a:pt x="0" y="34"/>
                    <a:pt x="0" y="34"/>
                  </a:cubicBezTo>
                  <a:cubicBezTo>
                    <a:pt x="0" y="34"/>
                    <a:pt x="0" y="33"/>
                    <a:pt x="0" y="32"/>
                  </a:cubicBezTo>
                  <a:cubicBezTo>
                    <a:pt x="1" y="32"/>
                    <a:pt x="1" y="31"/>
                    <a:pt x="1" y="30"/>
                  </a:cubicBezTo>
                  <a:cubicBezTo>
                    <a:pt x="1" y="30"/>
                    <a:pt x="2" y="29"/>
                    <a:pt x="2" y="28"/>
                  </a:cubicBezTo>
                  <a:cubicBezTo>
                    <a:pt x="3" y="27"/>
                    <a:pt x="3" y="26"/>
                    <a:pt x="3" y="26"/>
                  </a:cubicBezTo>
                  <a:cubicBezTo>
                    <a:pt x="4" y="25"/>
                    <a:pt x="4" y="24"/>
                    <a:pt x="5" y="23"/>
                  </a:cubicBezTo>
                  <a:cubicBezTo>
                    <a:pt x="5" y="22"/>
                    <a:pt x="5" y="22"/>
                    <a:pt x="5" y="21"/>
                  </a:cubicBezTo>
                  <a:cubicBezTo>
                    <a:pt x="5" y="21"/>
                    <a:pt x="6" y="20"/>
                    <a:pt x="6" y="20"/>
                  </a:cubicBezTo>
                  <a:cubicBezTo>
                    <a:pt x="6" y="19"/>
                    <a:pt x="7" y="18"/>
                    <a:pt x="7" y="17"/>
                  </a:cubicBezTo>
                  <a:cubicBezTo>
                    <a:pt x="8" y="16"/>
                    <a:pt x="8" y="15"/>
                    <a:pt x="9" y="14"/>
                  </a:cubicBezTo>
                  <a:cubicBezTo>
                    <a:pt x="9" y="13"/>
                    <a:pt x="10" y="12"/>
                    <a:pt x="10" y="11"/>
                  </a:cubicBezTo>
                  <a:cubicBezTo>
                    <a:pt x="11" y="9"/>
                    <a:pt x="12" y="7"/>
                    <a:pt x="13" y="6"/>
                  </a:cubicBezTo>
                  <a:cubicBezTo>
                    <a:pt x="13" y="4"/>
                    <a:pt x="14" y="3"/>
                    <a:pt x="15" y="2"/>
                  </a:cubicBezTo>
                  <a:cubicBezTo>
                    <a:pt x="15" y="1"/>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88"/>
            <p:cNvSpPr/>
            <p:nvPr/>
          </p:nvSpPr>
          <p:spPr bwMode="auto">
            <a:xfrm>
              <a:off x="7059613" y="3341688"/>
              <a:ext cx="71438" cy="144463"/>
            </a:xfrm>
            <a:custGeom>
              <a:avLst/>
              <a:gdLst>
                <a:gd name="T0" fmla="*/ 16 w 17"/>
                <a:gd name="T1" fmla="*/ 0 h 34"/>
                <a:gd name="T2" fmla="*/ 17 w 17"/>
                <a:gd name="T3" fmla="*/ 2 h 34"/>
                <a:gd name="T4" fmla="*/ 17 w 17"/>
                <a:gd name="T5" fmla="*/ 6 h 34"/>
                <a:gd name="T6" fmla="*/ 14 w 17"/>
                <a:gd name="T7" fmla="*/ 20 h 34"/>
                <a:gd name="T8" fmla="*/ 13 w 17"/>
                <a:gd name="T9" fmla="*/ 23 h 34"/>
                <a:gd name="T10" fmla="*/ 11 w 17"/>
                <a:gd name="T11" fmla="*/ 26 h 34"/>
                <a:gd name="T12" fmla="*/ 8 w 17"/>
                <a:gd name="T13" fmla="*/ 28 h 34"/>
                <a:gd name="T14" fmla="*/ 6 w 17"/>
                <a:gd name="T15" fmla="*/ 30 h 34"/>
                <a:gd name="T16" fmla="*/ 4 w 17"/>
                <a:gd name="T17" fmla="*/ 32 h 34"/>
                <a:gd name="T18" fmla="*/ 2 w 17"/>
                <a:gd name="T19" fmla="*/ 33 h 34"/>
                <a:gd name="T20" fmla="*/ 0 w 17"/>
                <a:gd name="T21" fmla="*/ 34 h 34"/>
                <a:gd name="T22" fmla="*/ 1 w 17"/>
                <a:gd name="T23" fmla="*/ 32 h 34"/>
                <a:gd name="T24" fmla="*/ 2 w 17"/>
                <a:gd name="T25" fmla="*/ 30 h 34"/>
                <a:gd name="T26" fmla="*/ 3 w 17"/>
                <a:gd name="T27" fmla="*/ 28 h 34"/>
                <a:gd name="T28" fmla="*/ 4 w 17"/>
                <a:gd name="T29" fmla="*/ 25 h 34"/>
                <a:gd name="T30" fmla="*/ 5 w 17"/>
                <a:gd name="T31" fmla="*/ 23 h 34"/>
                <a:gd name="T32" fmla="*/ 6 w 17"/>
                <a:gd name="T33" fmla="*/ 21 h 34"/>
                <a:gd name="T34" fmla="*/ 7 w 17"/>
                <a:gd name="T35" fmla="*/ 20 h 34"/>
                <a:gd name="T36" fmla="*/ 8 w 17"/>
                <a:gd name="T37" fmla="*/ 17 h 34"/>
                <a:gd name="T38" fmla="*/ 9 w 17"/>
                <a:gd name="T39" fmla="*/ 14 h 34"/>
                <a:gd name="T40" fmla="*/ 11 w 17"/>
                <a:gd name="T41" fmla="*/ 11 h 34"/>
                <a:gd name="T42" fmla="*/ 13 w 17"/>
                <a:gd name="T43" fmla="*/ 5 h 34"/>
                <a:gd name="T44" fmla="*/ 15 w 17"/>
                <a:gd name="T45" fmla="*/ 1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7" y="1"/>
                    <a:pt x="17" y="2"/>
                  </a:cubicBezTo>
                  <a:cubicBezTo>
                    <a:pt x="17" y="3"/>
                    <a:pt x="17" y="4"/>
                    <a:pt x="17" y="6"/>
                  </a:cubicBezTo>
                  <a:cubicBezTo>
                    <a:pt x="17" y="10"/>
                    <a:pt x="16" y="15"/>
                    <a:pt x="14" y="20"/>
                  </a:cubicBezTo>
                  <a:cubicBezTo>
                    <a:pt x="14" y="21"/>
                    <a:pt x="13" y="22"/>
                    <a:pt x="13" y="23"/>
                  </a:cubicBezTo>
                  <a:cubicBezTo>
                    <a:pt x="12" y="24"/>
                    <a:pt x="11" y="25"/>
                    <a:pt x="11" y="26"/>
                  </a:cubicBezTo>
                  <a:cubicBezTo>
                    <a:pt x="10" y="27"/>
                    <a:pt x="9" y="28"/>
                    <a:pt x="8" y="28"/>
                  </a:cubicBezTo>
                  <a:cubicBezTo>
                    <a:pt x="8" y="29"/>
                    <a:pt x="7" y="30"/>
                    <a:pt x="6" y="30"/>
                  </a:cubicBezTo>
                  <a:cubicBezTo>
                    <a:pt x="5" y="31"/>
                    <a:pt x="4" y="32"/>
                    <a:pt x="4" y="32"/>
                  </a:cubicBezTo>
                  <a:cubicBezTo>
                    <a:pt x="3" y="32"/>
                    <a:pt x="3" y="33"/>
                    <a:pt x="2" y="33"/>
                  </a:cubicBezTo>
                  <a:cubicBezTo>
                    <a:pt x="1" y="33"/>
                    <a:pt x="0" y="34"/>
                    <a:pt x="0" y="34"/>
                  </a:cubicBezTo>
                  <a:cubicBezTo>
                    <a:pt x="0" y="34"/>
                    <a:pt x="1" y="33"/>
                    <a:pt x="1" y="32"/>
                  </a:cubicBezTo>
                  <a:cubicBezTo>
                    <a:pt x="1" y="31"/>
                    <a:pt x="2" y="31"/>
                    <a:pt x="2" y="30"/>
                  </a:cubicBezTo>
                  <a:cubicBezTo>
                    <a:pt x="2" y="29"/>
                    <a:pt x="2" y="29"/>
                    <a:pt x="3" y="28"/>
                  </a:cubicBezTo>
                  <a:cubicBezTo>
                    <a:pt x="3" y="27"/>
                    <a:pt x="4" y="26"/>
                    <a:pt x="4" y="25"/>
                  </a:cubicBezTo>
                  <a:cubicBezTo>
                    <a:pt x="4" y="25"/>
                    <a:pt x="5" y="24"/>
                    <a:pt x="5" y="23"/>
                  </a:cubicBezTo>
                  <a:cubicBezTo>
                    <a:pt x="6" y="22"/>
                    <a:pt x="6" y="22"/>
                    <a:pt x="6" y="21"/>
                  </a:cubicBezTo>
                  <a:cubicBezTo>
                    <a:pt x="6" y="21"/>
                    <a:pt x="6" y="20"/>
                    <a:pt x="7" y="20"/>
                  </a:cubicBezTo>
                  <a:cubicBezTo>
                    <a:pt x="7" y="19"/>
                    <a:pt x="8" y="18"/>
                    <a:pt x="8" y="17"/>
                  </a:cubicBezTo>
                  <a:cubicBezTo>
                    <a:pt x="9" y="16"/>
                    <a:pt x="9" y="15"/>
                    <a:pt x="9" y="14"/>
                  </a:cubicBezTo>
                  <a:cubicBezTo>
                    <a:pt x="10" y="13"/>
                    <a:pt x="10" y="12"/>
                    <a:pt x="11" y="11"/>
                  </a:cubicBezTo>
                  <a:cubicBezTo>
                    <a:pt x="12" y="9"/>
                    <a:pt x="13" y="7"/>
                    <a:pt x="13" y="5"/>
                  </a:cubicBezTo>
                  <a:cubicBezTo>
                    <a:pt x="14" y="4"/>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89"/>
            <p:cNvSpPr/>
            <p:nvPr/>
          </p:nvSpPr>
          <p:spPr bwMode="auto">
            <a:xfrm>
              <a:off x="6902450" y="3440113"/>
              <a:ext cx="96838" cy="122238"/>
            </a:xfrm>
            <a:custGeom>
              <a:avLst/>
              <a:gdLst>
                <a:gd name="T0" fmla="*/ 23 w 23"/>
                <a:gd name="T1" fmla="*/ 0 h 29"/>
                <a:gd name="T2" fmla="*/ 23 w 23"/>
                <a:gd name="T3" fmla="*/ 2 h 29"/>
                <a:gd name="T4" fmla="*/ 23 w 23"/>
                <a:gd name="T5" fmla="*/ 7 h 29"/>
                <a:gd name="T6" fmla="*/ 17 w 23"/>
                <a:gd name="T7" fmla="*/ 19 h 29"/>
                <a:gd name="T8" fmla="*/ 14 w 23"/>
                <a:gd name="T9" fmla="*/ 22 h 29"/>
                <a:gd name="T10" fmla="*/ 11 w 23"/>
                <a:gd name="T11" fmla="*/ 24 h 29"/>
                <a:gd name="T12" fmla="*/ 9 w 23"/>
                <a:gd name="T13" fmla="*/ 26 h 29"/>
                <a:gd name="T14" fmla="*/ 6 w 23"/>
                <a:gd name="T15" fmla="*/ 28 h 29"/>
                <a:gd name="T16" fmla="*/ 3 w 23"/>
                <a:gd name="T17" fmla="*/ 28 h 29"/>
                <a:gd name="T18" fmla="*/ 1 w 23"/>
                <a:gd name="T19" fmla="*/ 29 h 29"/>
                <a:gd name="T20" fmla="*/ 0 w 23"/>
                <a:gd name="T21" fmla="*/ 29 h 29"/>
                <a:gd name="T22" fmla="*/ 1 w 23"/>
                <a:gd name="T23" fmla="*/ 28 h 29"/>
                <a:gd name="T24" fmla="*/ 2 w 23"/>
                <a:gd name="T25" fmla="*/ 26 h 29"/>
                <a:gd name="T26" fmla="*/ 3 w 23"/>
                <a:gd name="T27" fmla="*/ 24 h 29"/>
                <a:gd name="T28" fmla="*/ 5 w 23"/>
                <a:gd name="T29" fmla="*/ 22 h 29"/>
                <a:gd name="T30" fmla="*/ 7 w 23"/>
                <a:gd name="T31" fmla="*/ 20 h 29"/>
                <a:gd name="T32" fmla="*/ 8 w 23"/>
                <a:gd name="T33" fmla="*/ 19 h 29"/>
                <a:gd name="T34" fmla="*/ 9 w 23"/>
                <a:gd name="T35" fmla="*/ 17 h 29"/>
                <a:gd name="T36" fmla="*/ 11 w 23"/>
                <a:gd name="T37" fmla="*/ 15 h 29"/>
                <a:gd name="T38" fmla="*/ 13 w 23"/>
                <a:gd name="T39" fmla="*/ 12 h 29"/>
                <a:gd name="T40" fmla="*/ 15 w 23"/>
                <a:gd name="T41" fmla="*/ 10 h 29"/>
                <a:gd name="T42" fmla="*/ 19 w 23"/>
                <a:gd name="T43" fmla="*/ 5 h 29"/>
                <a:gd name="T44" fmla="*/ 22 w 23"/>
                <a:gd name="T45" fmla="*/ 2 h 29"/>
                <a:gd name="T46" fmla="*/ 23 w 23"/>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9">
                  <a:moveTo>
                    <a:pt x="23" y="0"/>
                  </a:moveTo>
                  <a:cubicBezTo>
                    <a:pt x="23" y="0"/>
                    <a:pt x="23" y="1"/>
                    <a:pt x="23" y="2"/>
                  </a:cubicBezTo>
                  <a:cubicBezTo>
                    <a:pt x="23" y="3"/>
                    <a:pt x="23" y="5"/>
                    <a:pt x="23" y="7"/>
                  </a:cubicBezTo>
                  <a:cubicBezTo>
                    <a:pt x="22" y="10"/>
                    <a:pt x="20" y="15"/>
                    <a:pt x="17" y="19"/>
                  </a:cubicBezTo>
                  <a:cubicBezTo>
                    <a:pt x="16" y="20"/>
                    <a:pt x="15" y="21"/>
                    <a:pt x="14" y="22"/>
                  </a:cubicBezTo>
                  <a:cubicBezTo>
                    <a:pt x="13" y="23"/>
                    <a:pt x="12" y="24"/>
                    <a:pt x="11" y="24"/>
                  </a:cubicBezTo>
                  <a:cubicBezTo>
                    <a:pt x="10" y="25"/>
                    <a:pt x="9" y="26"/>
                    <a:pt x="9" y="26"/>
                  </a:cubicBezTo>
                  <a:cubicBezTo>
                    <a:pt x="8" y="27"/>
                    <a:pt x="7" y="27"/>
                    <a:pt x="6" y="28"/>
                  </a:cubicBezTo>
                  <a:cubicBezTo>
                    <a:pt x="5" y="28"/>
                    <a:pt x="4" y="28"/>
                    <a:pt x="3" y="28"/>
                  </a:cubicBezTo>
                  <a:cubicBezTo>
                    <a:pt x="3" y="29"/>
                    <a:pt x="2" y="29"/>
                    <a:pt x="1" y="29"/>
                  </a:cubicBezTo>
                  <a:cubicBezTo>
                    <a:pt x="0" y="29"/>
                    <a:pt x="0" y="29"/>
                    <a:pt x="0" y="29"/>
                  </a:cubicBezTo>
                  <a:cubicBezTo>
                    <a:pt x="0" y="29"/>
                    <a:pt x="0" y="29"/>
                    <a:pt x="1" y="28"/>
                  </a:cubicBezTo>
                  <a:cubicBezTo>
                    <a:pt x="1" y="27"/>
                    <a:pt x="1" y="27"/>
                    <a:pt x="2" y="26"/>
                  </a:cubicBezTo>
                  <a:cubicBezTo>
                    <a:pt x="2" y="26"/>
                    <a:pt x="3" y="25"/>
                    <a:pt x="3" y="24"/>
                  </a:cubicBezTo>
                  <a:cubicBezTo>
                    <a:pt x="4" y="24"/>
                    <a:pt x="5" y="23"/>
                    <a:pt x="5" y="22"/>
                  </a:cubicBezTo>
                  <a:cubicBezTo>
                    <a:pt x="6" y="21"/>
                    <a:pt x="6" y="21"/>
                    <a:pt x="7" y="20"/>
                  </a:cubicBezTo>
                  <a:cubicBezTo>
                    <a:pt x="7" y="19"/>
                    <a:pt x="8" y="19"/>
                    <a:pt x="8" y="19"/>
                  </a:cubicBezTo>
                  <a:cubicBezTo>
                    <a:pt x="8" y="18"/>
                    <a:pt x="9" y="18"/>
                    <a:pt x="9" y="17"/>
                  </a:cubicBezTo>
                  <a:cubicBezTo>
                    <a:pt x="10" y="16"/>
                    <a:pt x="10" y="16"/>
                    <a:pt x="11" y="15"/>
                  </a:cubicBezTo>
                  <a:cubicBezTo>
                    <a:pt x="12" y="14"/>
                    <a:pt x="13" y="13"/>
                    <a:pt x="13" y="12"/>
                  </a:cubicBezTo>
                  <a:cubicBezTo>
                    <a:pt x="14" y="11"/>
                    <a:pt x="15" y="10"/>
                    <a:pt x="15" y="10"/>
                  </a:cubicBezTo>
                  <a:cubicBezTo>
                    <a:pt x="17" y="8"/>
                    <a:pt x="18" y="6"/>
                    <a:pt x="19" y="5"/>
                  </a:cubicBezTo>
                  <a:cubicBezTo>
                    <a:pt x="20" y="4"/>
                    <a:pt x="21" y="3"/>
                    <a:pt x="22" y="2"/>
                  </a:cubicBezTo>
                  <a:cubicBezTo>
                    <a:pt x="23" y="1"/>
                    <a:pt x="23" y="0"/>
                    <a:pt x="23"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90"/>
            <p:cNvSpPr/>
            <p:nvPr/>
          </p:nvSpPr>
          <p:spPr bwMode="auto">
            <a:xfrm>
              <a:off x="7021513" y="3529013"/>
              <a:ext cx="101600" cy="123825"/>
            </a:xfrm>
            <a:custGeom>
              <a:avLst/>
              <a:gdLst>
                <a:gd name="T0" fmla="*/ 24 w 24"/>
                <a:gd name="T1" fmla="*/ 0 h 29"/>
                <a:gd name="T2" fmla="*/ 24 w 24"/>
                <a:gd name="T3" fmla="*/ 2 h 29"/>
                <a:gd name="T4" fmla="*/ 23 w 24"/>
                <a:gd name="T5" fmla="*/ 6 h 29"/>
                <a:gd name="T6" fmla="*/ 17 w 24"/>
                <a:gd name="T7" fmla="*/ 19 h 29"/>
                <a:gd name="T8" fmla="*/ 15 w 24"/>
                <a:gd name="T9" fmla="*/ 21 h 29"/>
                <a:gd name="T10" fmla="*/ 12 w 24"/>
                <a:gd name="T11" fmla="*/ 24 h 29"/>
                <a:gd name="T12" fmla="*/ 9 w 24"/>
                <a:gd name="T13" fmla="*/ 26 h 29"/>
                <a:gd name="T14" fmla="*/ 6 w 24"/>
                <a:gd name="T15" fmla="*/ 27 h 29"/>
                <a:gd name="T16" fmla="*/ 4 w 24"/>
                <a:gd name="T17" fmla="*/ 28 h 29"/>
                <a:gd name="T18" fmla="*/ 2 w 24"/>
                <a:gd name="T19" fmla="*/ 28 h 29"/>
                <a:gd name="T20" fmla="*/ 0 w 24"/>
                <a:gd name="T21" fmla="*/ 29 h 29"/>
                <a:gd name="T22" fmla="*/ 1 w 24"/>
                <a:gd name="T23" fmla="*/ 27 h 29"/>
                <a:gd name="T24" fmla="*/ 2 w 24"/>
                <a:gd name="T25" fmla="*/ 26 h 29"/>
                <a:gd name="T26" fmla="*/ 4 w 24"/>
                <a:gd name="T27" fmla="*/ 24 h 29"/>
                <a:gd name="T28" fmla="*/ 6 w 24"/>
                <a:gd name="T29" fmla="*/ 22 h 29"/>
                <a:gd name="T30" fmla="*/ 8 w 24"/>
                <a:gd name="T31" fmla="*/ 19 h 29"/>
                <a:gd name="T32" fmla="*/ 9 w 24"/>
                <a:gd name="T33" fmla="*/ 18 h 29"/>
                <a:gd name="T34" fmla="*/ 10 w 24"/>
                <a:gd name="T35" fmla="*/ 17 h 29"/>
                <a:gd name="T36" fmla="*/ 12 w 24"/>
                <a:gd name="T37" fmla="*/ 14 h 29"/>
                <a:gd name="T38" fmla="*/ 14 w 24"/>
                <a:gd name="T39" fmla="*/ 12 h 29"/>
                <a:gd name="T40" fmla="*/ 16 w 24"/>
                <a:gd name="T41" fmla="*/ 9 h 29"/>
                <a:gd name="T42" fmla="*/ 20 w 24"/>
                <a:gd name="T43" fmla="*/ 4 h 29"/>
                <a:gd name="T44" fmla="*/ 23 w 24"/>
                <a:gd name="T45" fmla="*/ 1 h 29"/>
                <a:gd name="T46" fmla="*/ 24 w 24"/>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9">
                  <a:moveTo>
                    <a:pt x="24" y="0"/>
                  </a:moveTo>
                  <a:cubicBezTo>
                    <a:pt x="24" y="0"/>
                    <a:pt x="24" y="1"/>
                    <a:pt x="24" y="2"/>
                  </a:cubicBezTo>
                  <a:cubicBezTo>
                    <a:pt x="24" y="3"/>
                    <a:pt x="24" y="4"/>
                    <a:pt x="23" y="6"/>
                  </a:cubicBezTo>
                  <a:cubicBezTo>
                    <a:pt x="22" y="10"/>
                    <a:pt x="20" y="15"/>
                    <a:pt x="17" y="19"/>
                  </a:cubicBezTo>
                  <a:cubicBezTo>
                    <a:pt x="16" y="20"/>
                    <a:pt x="16" y="21"/>
                    <a:pt x="15" y="21"/>
                  </a:cubicBezTo>
                  <a:cubicBezTo>
                    <a:pt x="14" y="22"/>
                    <a:pt x="13" y="23"/>
                    <a:pt x="12" y="24"/>
                  </a:cubicBezTo>
                  <a:cubicBezTo>
                    <a:pt x="11" y="25"/>
                    <a:pt x="10" y="25"/>
                    <a:pt x="9" y="26"/>
                  </a:cubicBezTo>
                  <a:cubicBezTo>
                    <a:pt x="8" y="26"/>
                    <a:pt x="7" y="27"/>
                    <a:pt x="6" y="27"/>
                  </a:cubicBezTo>
                  <a:cubicBezTo>
                    <a:pt x="5" y="27"/>
                    <a:pt x="5" y="28"/>
                    <a:pt x="4" y="28"/>
                  </a:cubicBezTo>
                  <a:cubicBezTo>
                    <a:pt x="3" y="28"/>
                    <a:pt x="2" y="28"/>
                    <a:pt x="2" y="28"/>
                  </a:cubicBezTo>
                  <a:cubicBezTo>
                    <a:pt x="1" y="29"/>
                    <a:pt x="0" y="29"/>
                    <a:pt x="0" y="29"/>
                  </a:cubicBezTo>
                  <a:cubicBezTo>
                    <a:pt x="0" y="29"/>
                    <a:pt x="1" y="28"/>
                    <a:pt x="1" y="27"/>
                  </a:cubicBezTo>
                  <a:cubicBezTo>
                    <a:pt x="2" y="27"/>
                    <a:pt x="2" y="26"/>
                    <a:pt x="2" y="26"/>
                  </a:cubicBezTo>
                  <a:cubicBezTo>
                    <a:pt x="3" y="25"/>
                    <a:pt x="3" y="25"/>
                    <a:pt x="4" y="24"/>
                  </a:cubicBezTo>
                  <a:cubicBezTo>
                    <a:pt x="5" y="23"/>
                    <a:pt x="5" y="22"/>
                    <a:pt x="6" y="22"/>
                  </a:cubicBezTo>
                  <a:cubicBezTo>
                    <a:pt x="6" y="21"/>
                    <a:pt x="7" y="20"/>
                    <a:pt x="8" y="19"/>
                  </a:cubicBezTo>
                  <a:cubicBezTo>
                    <a:pt x="8" y="19"/>
                    <a:pt x="8" y="19"/>
                    <a:pt x="9" y="18"/>
                  </a:cubicBezTo>
                  <a:cubicBezTo>
                    <a:pt x="9" y="18"/>
                    <a:pt x="9" y="17"/>
                    <a:pt x="10" y="17"/>
                  </a:cubicBezTo>
                  <a:cubicBezTo>
                    <a:pt x="10" y="16"/>
                    <a:pt x="11" y="15"/>
                    <a:pt x="12" y="14"/>
                  </a:cubicBezTo>
                  <a:cubicBezTo>
                    <a:pt x="12" y="13"/>
                    <a:pt x="13" y="12"/>
                    <a:pt x="14" y="12"/>
                  </a:cubicBezTo>
                  <a:cubicBezTo>
                    <a:pt x="14" y="11"/>
                    <a:pt x="15" y="10"/>
                    <a:pt x="16" y="9"/>
                  </a:cubicBezTo>
                  <a:cubicBezTo>
                    <a:pt x="17" y="7"/>
                    <a:pt x="18" y="6"/>
                    <a:pt x="20" y="4"/>
                  </a:cubicBezTo>
                  <a:cubicBezTo>
                    <a:pt x="21" y="3"/>
                    <a:pt x="22" y="2"/>
                    <a:pt x="23" y="1"/>
                  </a:cubicBezTo>
                  <a:cubicBezTo>
                    <a:pt x="23" y="0"/>
                    <a:pt x="24" y="0"/>
                    <a:pt x="24"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91"/>
            <p:cNvSpPr/>
            <p:nvPr/>
          </p:nvSpPr>
          <p:spPr bwMode="auto">
            <a:xfrm>
              <a:off x="6821488" y="3622675"/>
              <a:ext cx="136525" cy="93663"/>
            </a:xfrm>
            <a:custGeom>
              <a:avLst/>
              <a:gdLst>
                <a:gd name="T0" fmla="*/ 32 w 32"/>
                <a:gd name="T1" fmla="*/ 0 h 22"/>
                <a:gd name="T2" fmla="*/ 32 w 32"/>
                <a:gd name="T3" fmla="*/ 2 h 22"/>
                <a:gd name="T4" fmla="*/ 30 w 32"/>
                <a:gd name="T5" fmla="*/ 6 h 22"/>
                <a:gd name="T6" fmla="*/ 21 w 32"/>
                <a:gd name="T7" fmla="*/ 17 h 22"/>
                <a:gd name="T8" fmla="*/ 17 w 32"/>
                <a:gd name="T9" fmla="*/ 19 h 22"/>
                <a:gd name="T10" fmla="*/ 14 w 32"/>
                <a:gd name="T11" fmla="*/ 20 h 22"/>
                <a:gd name="T12" fmla="*/ 10 w 32"/>
                <a:gd name="T13" fmla="*/ 21 h 22"/>
                <a:gd name="T14" fmla="*/ 9 w 32"/>
                <a:gd name="T15" fmla="*/ 22 h 22"/>
                <a:gd name="T16" fmla="*/ 7 w 32"/>
                <a:gd name="T17" fmla="*/ 22 h 22"/>
                <a:gd name="T18" fmla="*/ 2 w 32"/>
                <a:gd name="T19" fmla="*/ 21 h 22"/>
                <a:gd name="T20" fmla="*/ 0 w 32"/>
                <a:gd name="T21" fmla="*/ 21 h 22"/>
                <a:gd name="T22" fmla="*/ 2 w 32"/>
                <a:gd name="T23" fmla="*/ 20 h 22"/>
                <a:gd name="T24" fmla="*/ 4 w 32"/>
                <a:gd name="T25" fmla="*/ 19 h 22"/>
                <a:gd name="T26" fmla="*/ 6 w 32"/>
                <a:gd name="T27" fmla="*/ 17 h 22"/>
                <a:gd name="T28" fmla="*/ 8 w 32"/>
                <a:gd name="T29" fmla="*/ 16 h 22"/>
                <a:gd name="T30" fmla="*/ 11 w 32"/>
                <a:gd name="T31" fmla="*/ 14 h 22"/>
                <a:gd name="T32" fmla="*/ 14 w 32"/>
                <a:gd name="T33" fmla="*/ 12 h 22"/>
                <a:gd name="T34" fmla="*/ 16 w 32"/>
                <a:gd name="T35" fmla="*/ 10 h 22"/>
                <a:gd name="T36" fmla="*/ 22 w 32"/>
                <a:gd name="T37" fmla="*/ 7 h 22"/>
                <a:gd name="T38" fmla="*/ 25 w 32"/>
                <a:gd name="T39" fmla="*/ 5 h 22"/>
                <a:gd name="T40" fmla="*/ 27 w 32"/>
                <a:gd name="T41" fmla="*/ 3 h 22"/>
                <a:gd name="T42" fmla="*/ 31 w 32"/>
                <a:gd name="T43" fmla="*/ 1 h 22"/>
                <a:gd name="T44" fmla="*/ 32 w 32"/>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2">
                  <a:moveTo>
                    <a:pt x="32" y="0"/>
                  </a:moveTo>
                  <a:cubicBezTo>
                    <a:pt x="32" y="0"/>
                    <a:pt x="32" y="0"/>
                    <a:pt x="32" y="2"/>
                  </a:cubicBezTo>
                  <a:cubicBezTo>
                    <a:pt x="32" y="3"/>
                    <a:pt x="31" y="4"/>
                    <a:pt x="30" y="6"/>
                  </a:cubicBezTo>
                  <a:cubicBezTo>
                    <a:pt x="29" y="10"/>
                    <a:pt x="25" y="14"/>
                    <a:pt x="21" y="17"/>
                  </a:cubicBezTo>
                  <a:cubicBezTo>
                    <a:pt x="20" y="17"/>
                    <a:pt x="18" y="18"/>
                    <a:pt x="17" y="19"/>
                  </a:cubicBezTo>
                  <a:cubicBezTo>
                    <a:pt x="16" y="19"/>
                    <a:pt x="15" y="20"/>
                    <a:pt x="14" y="20"/>
                  </a:cubicBezTo>
                  <a:cubicBezTo>
                    <a:pt x="13" y="21"/>
                    <a:pt x="11" y="21"/>
                    <a:pt x="10" y="21"/>
                  </a:cubicBezTo>
                  <a:cubicBezTo>
                    <a:pt x="10" y="21"/>
                    <a:pt x="9" y="21"/>
                    <a:pt x="9" y="22"/>
                  </a:cubicBezTo>
                  <a:cubicBezTo>
                    <a:pt x="8" y="22"/>
                    <a:pt x="8" y="22"/>
                    <a:pt x="7" y="22"/>
                  </a:cubicBezTo>
                  <a:cubicBezTo>
                    <a:pt x="5" y="22"/>
                    <a:pt x="3" y="22"/>
                    <a:pt x="2" y="21"/>
                  </a:cubicBezTo>
                  <a:cubicBezTo>
                    <a:pt x="1" y="21"/>
                    <a:pt x="0" y="21"/>
                    <a:pt x="0" y="21"/>
                  </a:cubicBezTo>
                  <a:cubicBezTo>
                    <a:pt x="0" y="21"/>
                    <a:pt x="1" y="21"/>
                    <a:pt x="2" y="20"/>
                  </a:cubicBezTo>
                  <a:cubicBezTo>
                    <a:pt x="2" y="20"/>
                    <a:pt x="3" y="19"/>
                    <a:pt x="4" y="19"/>
                  </a:cubicBezTo>
                  <a:cubicBezTo>
                    <a:pt x="4" y="18"/>
                    <a:pt x="5" y="18"/>
                    <a:pt x="6" y="17"/>
                  </a:cubicBezTo>
                  <a:cubicBezTo>
                    <a:pt x="7" y="17"/>
                    <a:pt x="7" y="16"/>
                    <a:pt x="8" y="16"/>
                  </a:cubicBezTo>
                  <a:cubicBezTo>
                    <a:pt x="9" y="15"/>
                    <a:pt x="10" y="15"/>
                    <a:pt x="11" y="14"/>
                  </a:cubicBezTo>
                  <a:cubicBezTo>
                    <a:pt x="12" y="13"/>
                    <a:pt x="13" y="13"/>
                    <a:pt x="14" y="12"/>
                  </a:cubicBezTo>
                  <a:cubicBezTo>
                    <a:pt x="14" y="12"/>
                    <a:pt x="15" y="11"/>
                    <a:pt x="16" y="10"/>
                  </a:cubicBezTo>
                  <a:cubicBezTo>
                    <a:pt x="18" y="9"/>
                    <a:pt x="20" y="8"/>
                    <a:pt x="22" y="7"/>
                  </a:cubicBezTo>
                  <a:cubicBezTo>
                    <a:pt x="23" y="6"/>
                    <a:pt x="24" y="5"/>
                    <a:pt x="25" y="5"/>
                  </a:cubicBezTo>
                  <a:cubicBezTo>
                    <a:pt x="25" y="4"/>
                    <a:pt x="26" y="4"/>
                    <a:pt x="27" y="3"/>
                  </a:cubicBezTo>
                  <a:cubicBezTo>
                    <a:pt x="28" y="2"/>
                    <a:pt x="30" y="1"/>
                    <a:pt x="31" y="1"/>
                  </a:cubicBezTo>
                  <a:cubicBezTo>
                    <a:pt x="32" y="0"/>
                    <a:pt x="32" y="0"/>
                    <a:pt x="32"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2"/>
            <p:cNvSpPr/>
            <p:nvPr/>
          </p:nvSpPr>
          <p:spPr bwMode="auto">
            <a:xfrm>
              <a:off x="6646863" y="3652838"/>
              <a:ext cx="131763" cy="93663"/>
            </a:xfrm>
            <a:custGeom>
              <a:avLst/>
              <a:gdLst>
                <a:gd name="T0" fmla="*/ 31 w 31"/>
                <a:gd name="T1" fmla="*/ 0 h 22"/>
                <a:gd name="T2" fmla="*/ 31 w 31"/>
                <a:gd name="T3" fmla="*/ 2 h 22"/>
                <a:gd name="T4" fmla="*/ 29 w 31"/>
                <a:gd name="T5" fmla="*/ 6 h 22"/>
                <a:gd name="T6" fmla="*/ 20 w 31"/>
                <a:gd name="T7" fmla="*/ 17 h 22"/>
                <a:gd name="T8" fmla="*/ 16 w 31"/>
                <a:gd name="T9" fmla="*/ 19 h 22"/>
                <a:gd name="T10" fmla="*/ 13 w 31"/>
                <a:gd name="T11" fmla="*/ 20 h 22"/>
                <a:gd name="T12" fmla="*/ 9 w 31"/>
                <a:gd name="T13" fmla="*/ 21 h 22"/>
                <a:gd name="T14" fmla="*/ 8 w 31"/>
                <a:gd name="T15" fmla="*/ 22 h 22"/>
                <a:gd name="T16" fmla="*/ 6 w 31"/>
                <a:gd name="T17" fmla="*/ 22 h 22"/>
                <a:gd name="T18" fmla="*/ 1 w 31"/>
                <a:gd name="T19" fmla="*/ 21 h 22"/>
                <a:gd name="T20" fmla="*/ 0 w 31"/>
                <a:gd name="T21" fmla="*/ 21 h 22"/>
                <a:gd name="T22" fmla="*/ 1 w 31"/>
                <a:gd name="T23" fmla="*/ 20 h 22"/>
                <a:gd name="T24" fmla="*/ 3 w 31"/>
                <a:gd name="T25" fmla="*/ 19 h 22"/>
                <a:gd name="T26" fmla="*/ 5 w 31"/>
                <a:gd name="T27" fmla="*/ 17 h 22"/>
                <a:gd name="T28" fmla="*/ 7 w 31"/>
                <a:gd name="T29" fmla="*/ 16 h 22"/>
                <a:gd name="T30" fmla="*/ 10 w 31"/>
                <a:gd name="T31" fmla="*/ 14 h 22"/>
                <a:gd name="T32" fmla="*/ 13 w 31"/>
                <a:gd name="T33" fmla="*/ 12 h 22"/>
                <a:gd name="T34" fmla="*/ 15 w 31"/>
                <a:gd name="T35" fmla="*/ 10 h 22"/>
                <a:gd name="T36" fmla="*/ 21 w 31"/>
                <a:gd name="T37" fmla="*/ 7 h 22"/>
                <a:gd name="T38" fmla="*/ 24 w 31"/>
                <a:gd name="T39" fmla="*/ 5 h 22"/>
                <a:gd name="T40" fmla="*/ 26 w 31"/>
                <a:gd name="T41" fmla="*/ 3 h 22"/>
                <a:gd name="T42" fmla="*/ 30 w 31"/>
                <a:gd name="T43" fmla="*/ 1 h 22"/>
                <a:gd name="T44" fmla="*/ 31 w 31"/>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2">
                  <a:moveTo>
                    <a:pt x="31" y="0"/>
                  </a:moveTo>
                  <a:cubicBezTo>
                    <a:pt x="31" y="0"/>
                    <a:pt x="31" y="1"/>
                    <a:pt x="31" y="2"/>
                  </a:cubicBezTo>
                  <a:cubicBezTo>
                    <a:pt x="31" y="3"/>
                    <a:pt x="30" y="4"/>
                    <a:pt x="29" y="6"/>
                  </a:cubicBezTo>
                  <a:cubicBezTo>
                    <a:pt x="28" y="10"/>
                    <a:pt x="24" y="14"/>
                    <a:pt x="20" y="17"/>
                  </a:cubicBezTo>
                  <a:cubicBezTo>
                    <a:pt x="19" y="18"/>
                    <a:pt x="18" y="18"/>
                    <a:pt x="16" y="19"/>
                  </a:cubicBezTo>
                  <a:cubicBezTo>
                    <a:pt x="15" y="19"/>
                    <a:pt x="14" y="20"/>
                    <a:pt x="13" y="20"/>
                  </a:cubicBezTo>
                  <a:cubicBezTo>
                    <a:pt x="12" y="21"/>
                    <a:pt x="10" y="21"/>
                    <a:pt x="9" y="21"/>
                  </a:cubicBezTo>
                  <a:cubicBezTo>
                    <a:pt x="9" y="21"/>
                    <a:pt x="8" y="22"/>
                    <a:pt x="8" y="22"/>
                  </a:cubicBezTo>
                  <a:cubicBezTo>
                    <a:pt x="7" y="22"/>
                    <a:pt x="7" y="22"/>
                    <a:pt x="6" y="22"/>
                  </a:cubicBezTo>
                  <a:cubicBezTo>
                    <a:pt x="4" y="22"/>
                    <a:pt x="2" y="22"/>
                    <a:pt x="1" y="21"/>
                  </a:cubicBezTo>
                  <a:cubicBezTo>
                    <a:pt x="0" y="21"/>
                    <a:pt x="0" y="21"/>
                    <a:pt x="0" y="21"/>
                  </a:cubicBezTo>
                  <a:cubicBezTo>
                    <a:pt x="0" y="21"/>
                    <a:pt x="0" y="21"/>
                    <a:pt x="1" y="20"/>
                  </a:cubicBezTo>
                  <a:cubicBezTo>
                    <a:pt x="1" y="20"/>
                    <a:pt x="2" y="19"/>
                    <a:pt x="3" y="19"/>
                  </a:cubicBezTo>
                  <a:cubicBezTo>
                    <a:pt x="3" y="18"/>
                    <a:pt x="4" y="18"/>
                    <a:pt x="5" y="17"/>
                  </a:cubicBezTo>
                  <a:cubicBezTo>
                    <a:pt x="6" y="17"/>
                    <a:pt x="6" y="16"/>
                    <a:pt x="7" y="16"/>
                  </a:cubicBezTo>
                  <a:cubicBezTo>
                    <a:pt x="8" y="15"/>
                    <a:pt x="9" y="15"/>
                    <a:pt x="10" y="14"/>
                  </a:cubicBezTo>
                  <a:cubicBezTo>
                    <a:pt x="11" y="14"/>
                    <a:pt x="12" y="13"/>
                    <a:pt x="13" y="12"/>
                  </a:cubicBezTo>
                  <a:cubicBezTo>
                    <a:pt x="13" y="12"/>
                    <a:pt x="14" y="11"/>
                    <a:pt x="15" y="10"/>
                  </a:cubicBezTo>
                  <a:cubicBezTo>
                    <a:pt x="17" y="9"/>
                    <a:pt x="19" y="8"/>
                    <a:pt x="21" y="7"/>
                  </a:cubicBezTo>
                  <a:cubicBezTo>
                    <a:pt x="22" y="6"/>
                    <a:pt x="23" y="5"/>
                    <a:pt x="24" y="5"/>
                  </a:cubicBezTo>
                  <a:cubicBezTo>
                    <a:pt x="24" y="4"/>
                    <a:pt x="25" y="4"/>
                    <a:pt x="26" y="3"/>
                  </a:cubicBezTo>
                  <a:cubicBezTo>
                    <a:pt x="28" y="2"/>
                    <a:pt x="29" y="1"/>
                    <a:pt x="30" y="1"/>
                  </a:cubicBezTo>
                  <a:cubicBezTo>
                    <a:pt x="31" y="0"/>
                    <a:pt x="31" y="0"/>
                    <a:pt x="31"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93"/>
            <p:cNvSpPr/>
            <p:nvPr/>
          </p:nvSpPr>
          <p:spPr bwMode="auto">
            <a:xfrm>
              <a:off x="6016625" y="2771775"/>
              <a:ext cx="723900" cy="458788"/>
            </a:xfrm>
            <a:custGeom>
              <a:avLst/>
              <a:gdLst>
                <a:gd name="T0" fmla="*/ 18 w 170"/>
                <a:gd name="T1" fmla="*/ 11 h 108"/>
                <a:gd name="T2" fmla="*/ 5 w 170"/>
                <a:gd name="T3" fmla="*/ 29 h 108"/>
                <a:gd name="T4" fmla="*/ 6 w 170"/>
                <a:gd name="T5" fmla="*/ 42 h 108"/>
                <a:gd name="T6" fmla="*/ 8 w 170"/>
                <a:gd name="T7" fmla="*/ 43 h 108"/>
                <a:gd name="T8" fmla="*/ 19 w 170"/>
                <a:gd name="T9" fmla="*/ 43 h 108"/>
                <a:gd name="T10" fmla="*/ 40 w 170"/>
                <a:gd name="T11" fmla="*/ 38 h 108"/>
                <a:gd name="T12" fmla="*/ 69 w 170"/>
                <a:gd name="T13" fmla="*/ 27 h 108"/>
                <a:gd name="T14" fmla="*/ 73 w 170"/>
                <a:gd name="T15" fmla="*/ 33 h 108"/>
                <a:gd name="T16" fmla="*/ 67 w 170"/>
                <a:gd name="T17" fmla="*/ 46 h 108"/>
                <a:gd name="T18" fmla="*/ 67 w 170"/>
                <a:gd name="T19" fmla="*/ 71 h 108"/>
                <a:gd name="T20" fmla="*/ 77 w 170"/>
                <a:gd name="T21" fmla="*/ 77 h 108"/>
                <a:gd name="T22" fmla="*/ 79 w 170"/>
                <a:gd name="T23" fmla="*/ 77 h 108"/>
                <a:gd name="T24" fmla="*/ 84 w 170"/>
                <a:gd name="T25" fmla="*/ 77 h 108"/>
                <a:gd name="T26" fmla="*/ 103 w 170"/>
                <a:gd name="T27" fmla="*/ 70 h 108"/>
                <a:gd name="T28" fmla="*/ 119 w 170"/>
                <a:gd name="T29" fmla="*/ 55 h 108"/>
                <a:gd name="T30" fmla="*/ 133 w 170"/>
                <a:gd name="T31" fmla="*/ 33 h 108"/>
                <a:gd name="T32" fmla="*/ 129 w 170"/>
                <a:gd name="T33" fmla="*/ 59 h 108"/>
                <a:gd name="T34" fmla="*/ 128 w 170"/>
                <a:gd name="T35" fmla="*/ 81 h 108"/>
                <a:gd name="T36" fmla="*/ 133 w 170"/>
                <a:gd name="T37" fmla="*/ 101 h 108"/>
                <a:gd name="T38" fmla="*/ 135 w 170"/>
                <a:gd name="T39" fmla="*/ 102 h 108"/>
                <a:gd name="T40" fmla="*/ 136 w 170"/>
                <a:gd name="T41" fmla="*/ 103 h 108"/>
                <a:gd name="T42" fmla="*/ 136 w 170"/>
                <a:gd name="T43" fmla="*/ 103 h 108"/>
                <a:gd name="T44" fmla="*/ 136 w 170"/>
                <a:gd name="T45" fmla="*/ 103 h 108"/>
                <a:gd name="T46" fmla="*/ 137 w 170"/>
                <a:gd name="T47" fmla="*/ 103 h 108"/>
                <a:gd name="T48" fmla="*/ 143 w 170"/>
                <a:gd name="T49" fmla="*/ 100 h 108"/>
                <a:gd name="T50" fmla="*/ 157 w 170"/>
                <a:gd name="T51" fmla="*/ 83 h 108"/>
                <a:gd name="T52" fmla="*/ 170 w 170"/>
                <a:gd name="T53" fmla="*/ 56 h 108"/>
                <a:gd name="T54" fmla="*/ 159 w 170"/>
                <a:gd name="T55" fmla="*/ 85 h 108"/>
                <a:gd name="T56" fmla="*/ 146 w 170"/>
                <a:gd name="T57" fmla="*/ 104 h 108"/>
                <a:gd name="T58" fmla="*/ 137 w 170"/>
                <a:gd name="T59" fmla="*/ 108 h 108"/>
                <a:gd name="T60" fmla="*/ 135 w 170"/>
                <a:gd name="T61" fmla="*/ 108 h 108"/>
                <a:gd name="T62" fmla="*/ 135 w 170"/>
                <a:gd name="T63" fmla="*/ 108 h 108"/>
                <a:gd name="T64" fmla="*/ 135 w 170"/>
                <a:gd name="T65" fmla="*/ 107 h 108"/>
                <a:gd name="T66" fmla="*/ 133 w 170"/>
                <a:gd name="T67" fmla="*/ 107 h 108"/>
                <a:gd name="T68" fmla="*/ 129 w 170"/>
                <a:gd name="T69" fmla="*/ 105 h 108"/>
                <a:gd name="T70" fmla="*/ 121 w 170"/>
                <a:gd name="T71" fmla="*/ 82 h 108"/>
                <a:gd name="T72" fmla="*/ 122 w 170"/>
                <a:gd name="T73" fmla="*/ 58 h 108"/>
                <a:gd name="T74" fmla="*/ 129 w 170"/>
                <a:gd name="T75" fmla="*/ 53 h 108"/>
                <a:gd name="T76" fmla="*/ 120 w 170"/>
                <a:gd name="T77" fmla="*/ 66 h 108"/>
                <a:gd name="T78" fmla="*/ 93 w 170"/>
                <a:gd name="T79" fmla="*/ 84 h 108"/>
                <a:gd name="T80" fmla="*/ 80 w 170"/>
                <a:gd name="T81" fmla="*/ 85 h 108"/>
                <a:gd name="T82" fmla="*/ 77 w 170"/>
                <a:gd name="T83" fmla="*/ 85 h 108"/>
                <a:gd name="T84" fmla="*/ 68 w 170"/>
                <a:gd name="T85" fmla="*/ 82 h 108"/>
                <a:gd name="T86" fmla="*/ 56 w 170"/>
                <a:gd name="T87" fmla="*/ 68 h 108"/>
                <a:gd name="T88" fmla="*/ 60 w 170"/>
                <a:gd name="T89" fmla="*/ 43 h 108"/>
                <a:gd name="T90" fmla="*/ 67 w 170"/>
                <a:gd name="T91" fmla="*/ 29 h 108"/>
                <a:gd name="T92" fmla="*/ 57 w 170"/>
                <a:gd name="T93" fmla="*/ 40 h 108"/>
                <a:gd name="T94" fmla="*/ 27 w 170"/>
                <a:gd name="T95" fmla="*/ 48 h 108"/>
                <a:gd name="T96" fmla="*/ 11 w 170"/>
                <a:gd name="T97" fmla="*/ 48 h 108"/>
                <a:gd name="T98" fmla="*/ 4 w 170"/>
                <a:gd name="T99" fmla="*/ 46 h 108"/>
                <a:gd name="T100" fmla="*/ 2 w 170"/>
                <a:gd name="T101" fmla="*/ 44 h 108"/>
                <a:gd name="T102" fmla="*/ 1 w 170"/>
                <a:gd name="T103" fmla="*/ 43 h 108"/>
                <a:gd name="T104" fmla="*/ 1 w 170"/>
                <a:gd name="T105" fmla="*/ 43 h 108"/>
                <a:gd name="T106" fmla="*/ 1 w 170"/>
                <a:gd name="T107" fmla="*/ 43 h 108"/>
                <a:gd name="T108" fmla="*/ 0 w 170"/>
                <a:gd name="T109" fmla="*/ 36 h 108"/>
                <a:gd name="T110" fmla="*/ 6 w 170"/>
                <a:gd name="T111" fmla="*/ 21 h 108"/>
                <a:gd name="T112" fmla="*/ 29 w 170"/>
                <a:gd name="T11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108">
                  <a:moveTo>
                    <a:pt x="29" y="0"/>
                  </a:moveTo>
                  <a:cubicBezTo>
                    <a:pt x="25" y="4"/>
                    <a:pt x="22" y="7"/>
                    <a:pt x="18" y="11"/>
                  </a:cubicBezTo>
                  <a:cubicBezTo>
                    <a:pt x="15" y="15"/>
                    <a:pt x="12" y="19"/>
                    <a:pt x="9" y="23"/>
                  </a:cubicBezTo>
                  <a:cubicBezTo>
                    <a:pt x="7" y="25"/>
                    <a:pt x="6" y="27"/>
                    <a:pt x="5" y="29"/>
                  </a:cubicBezTo>
                  <a:cubicBezTo>
                    <a:pt x="4" y="32"/>
                    <a:pt x="4" y="34"/>
                    <a:pt x="4" y="36"/>
                  </a:cubicBezTo>
                  <a:cubicBezTo>
                    <a:pt x="4" y="38"/>
                    <a:pt x="4" y="40"/>
                    <a:pt x="6" y="42"/>
                  </a:cubicBezTo>
                  <a:cubicBezTo>
                    <a:pt x="6" y="42"/>
                    <a:pt x="6" y="42"/>
                    <a:pt x="7" y="42"/>
                  </a:cubicBezTo>
                  <a:cubicBezTo>
                    <a:pt x="7" y="42"/>
                    <a:pt x="8" y="43"/>
                    <a:pt x="8" y="43"/>
                  </a:cubicBezTo>
                  <a:cubicBezTo>
                    <a:pt x="9" y="43"/>
                    <a:pt x="10" y="43"/>
                    <a:pt x="11" y="43"/>
                  </a:cubicBezTo>
                  <a:cubicBezTo>
                    <a:pt x="14" y="44"/>
                    <a:pt x="16" y="43"/>
                    <a:pt x="19" y="43"/>
                  </a:cubicBezTo>
                  <a:cubicBezTo>
                    <a:pt x="21" y="43"/>
                    <a:pt x="23" y="42"/>
                    <a:pt x="26" y="42"/>
                  </a:cubicBezTo>
                  <a:cubicBezTo>
                    <a:pt x="31" y="41"/>
                    <a:pt x="35" y="40"/>
                    <a:pt x="40" y="38"/>
                  </a:cubicBezTo>
                  <a:cubicBezTo>
                    <a:pt x="45" y="37"/>
                    <a:pt x="50" y="35"/>
                    <a:pt x="55" y="33"/>
                  </a:cubicBezTo>
                  <a:cubicBezTo>
                    <a:pt x="59" y="31"/>
                    <a:pt x="64" y="29"/>
                    <a:pt x="69" y="27"/>
                  </a:cubicBezTo>
                  <a:cubicBezTo>
                    <a:pt x="79" y="23"/>
                    <a:pt x="79" y="23"/>
                    <a:pt x="79" y="23"/>
                  </a:cubicBezTo>
                  <a:cubicBezTo>
                    <a:pt x="73" y="33"/>
                    <a:pt x="73" y="33"/>
                    <a:pt x="73" y="33"/>
                  </a:cubicBezTo>
                  <a:cubicBezTo>
                    <a:pt x="72" y="35"/>
                    <a:pt x="71" y="37"/>
                    <a:pt x="70" y="39"/>
                  </a:cubicBezTo>
                  <a:cubicBezTo>
                    <a:pt x="69" y="41"/>
                    <a:pt x="68" y="44"/>
                    <a:pt x="67" y="46"/>
                  </a:cubicBezTo>
                  <a:cubicBezTo>
                    <a:pt x="65" y="50"/>
                    <a:pt x="64" y="55"/>
                    <a:pt x="64" y="60"/>
                  </a:cubicBezTo>
                  <a:cubicBezTo>
                    <a:pt x="63" y="64"/>
                    <a:pt x="64" y="69"/>
                    <a:pt x="67" y="71"/>
                  </a:cubicBezTo>
                  <a:cubicBezTo>
                    <a:pt x="68" y="73"/>
                    <a:pt x="69" y="74"/>
                    <a:pt x="71" y="75"/>
                  </a:cubicBezTo>
                  <a:cubicBezTo>
                    <a:pt x="73" y="76"/>
                    <a:pt x="75" y="77"/>
                    <a:pt x="77" y="77"/>
                  </a:cubicBezTo>
                  <a:cubicBezTo>
                    <a:pt x="78" y="77"/>
                    <a:pt x="78" y="77"/>
                    <a:pt x="78" y="77"/>
                  </a:cubicBezTo>
                  <a:cubicBezTo>
                    <a:pt x="79" y="77"/>
                    <a:pt x="79" y="77"/>
                    <a:pt x="79" y="77"/>
                  </a:cubicBezTo>
                  <a:cubicBezTo>
                    <a:pt x="81" y="77"/>
                    <a:pt x="81" y="77"/>
                    <a:pt x="81" y="77"/>
                  </a:cubicBezTo>
                  <a:cubicBezTo>
                    <a:pt x="82" y="77"/>
                    <a:pt x="83" y="77"/>
                    <a:pt x="84" y="77"/>
                  </a:cubicBezTo>
                  <a:cubicBezTo>
                    <a:pt x="86" y="77"/>
                    <a:pt x="89" y="77"/>
                    <a:pt x="91" y="76"/>
                  </a:cubicBezTo>
                  <a:cubicBezTo>
                    <a:pt x="95" y="75"/>
                    <a:pt x="100" y="73"/>
                    <a:pt x="103" y="70"/>
                  </a:cubicBezTo>
                  <a:cubicBezTo>
                    <a:pt x="107" y="68"/>
                    <a:pt x="111" y="64"/>
                    <a:pt x="114" y="61"/>
                  </a:cubicBezTo>
                  <a:cubicBezTo>
                    <a:pt x="116" y="59"/>
                    <a:pt x="117" y="57"/>
                    <a:pt x="119" y="55"/>
                  </a:cubicBezTo>
                  <a:cubicBezTo>
                    <a:pt x="120" y="53"/>
                    <a:pt x="122" y="51"/>
                    <a:pt x="123" y="49"/>
                  </a:cubicBezTo>
                  <a:cubicBezTo>
                    <a:pt x="133" y="33"/>
                    <a:pt x="133" y="33"/>
                    <a:pt x="133" y="33"/>
                  </a:cubicBezTo>
                  <a:cubicBezTo>
                    <a:pt x="130" y="52"/>
                    <a:pt x="130" y="52"/>
                    <a:pt x="130" y="52"/>
                  </a:cubicBezTo>
                  <a:cubicBezTo>
                    <a:pt x="129" y="54"/>
                    <a:pt x="129" y="57"/>
                    <a:pt x="129" y="59"/>
                  </a:cubicBezTo>
                  <a:cubicBezTo>
                    <a:pt x="129" y="62"/>
                    <a:pt x="128" y="64"/>
                    <a:pt x="128" y="67"/>
                  </a:cubicBezTo>
                  <a:cubicBezTo>
                    <a:pt x="128" y="71"/>
                    <a:pt x="127" y="76"/>
                    <a:pt x="128" y="81"/>
                  </a:cubicBezTo>
                  <a:cubicBezTo>
                    <a:pt x="128" y="86"/>
                    <a:pt x="128" y="91"/>
                    <a:pt x="130" y="95"/>
                  </a:cubicBezTo>
                  <a:cubicBezTo>
                    <a:pt x="130" y="97"/>
                    <a:pt x="131" y="99"/>
                    <a:pt x="133" y="101"/>
                  </a:cubicBezTo>
                  <a:cubicBezTo>
                    <a:pt x="133" y="101"/>
                    <a:pt x="133" y="101"/>
                    <a:pt x="134" y="102"/>
                  </a:cubicBezTo>
                  <a:cubicBezTo>
                    <a:pt x="134" y="102"/>
                    <a:pt x="134" y="102"/>
                    <a:pt x="135" y="102"/>
                  </a:cubicBezTo>
                  <a:cubicBezTo>
                    <a:pt x="135" y="102"/>
                    <a:pt x="135" y="102"/>
                    <a:pt x="135" y="102"/>
                  </a:cubicBezTo>
                  <a:cubicBezTo>
                    <a:pt x="136" y="103"/>
                    <a:pt x="136" y="103"/>
                    <a:pt x="136" y="103"/>
                  </a:cubicBezTo>
                  <a:cubicBezTo>
                    <a:pt x="136" y="103"/>
                    <a:pt x="136" y="103"/>
                    <a:pt x="136" y="103"/>
                  </a:cubicBezTo>
                  <a:cubicBezTo>
                    <a:pt x="136" y="103"/>
                    <a:pt x="136" y="103"/>
                    <a:pt x="136" y="103"/>
                  </a:cubicBezTo>
                  <a:cubicBezTo>
                    <a:pt x="136" y="103"/>
                    <a:pt x="135" y="103"/>
                    <a:pt x="136" y="103"/>
                  </a:cubicBezTo>
                  <a:cubicBezTo>
                    <a:pt x="136" y="103"/>
                    <a:pt x="136" y="103"/>
                    <a:pt x="136" y="103"/>
                  </a:cubicBezTo>
                  <a:cubicBezTo>
                    <a:pt x="136" y="103"/>
                    <a:pt x="136" y="103"/>
                    <a:pt x="136" y="103"/>
                  </a:cubicBezTo>
                  <a:cubicBezTo>
                    <a:pt x="137" y="103"/>
                    <a:pt x="137" y="103"/>
                    <a:pt x="137" y="103"/>
                  </a:cubicBezTo>
                  <a:cubicBezTo>
                    <a:pt x="137" y="103"/>
                    <a:pt x="137" y="103"/>
                    <a:pt x="138" y="103"/>
                  </a:cubicBezTo>
                  <a:cubicBezTo>
                    <a:pt x="139" y="103"/>
                    <a:pt x="141" y="102"/>
                    <a:pt x="143" y="100"/>
                  </a:cubicBezTo>
                  <a:cubicBezTo>
                    <a:pt x="145" y="99"/>
                    <a:pt x="147" y="97"/>
                    <a:pt x="148" y="95"/>
                  </a:cubicBezTo>
                  <a:cubicBezTo>
                    <a:pt x="152" y="92"/>
                    <a:pt x="154" y="88"/>
                    <a:pt x="157" y="83"/>
                  </a:cubicBezTo>
                  <a:cubicBezTo>
                    <a:pt x="159" y="79"/>
                    <a:pt x="162" y="75"/>
                    <a:pt x="164" y="70"/>
                  </a:cubicBezTo>
                  <a:cubicBezTo>
                    <a:pt x="166" y="66"/>
                    <a:pt x="168" y="61"/>
                    <a:pt x="170" y="56"/>
                  </a:cubicBezTo>
                  <a:cubicBezTo>
                    <a:pt x="169" y="61"/>
                    <a:pt x="167" y="66"/>
                    <a:pt x="165" y="71"/>
                  </a:cubicBezTo>
                  <a:cubicBezTo>
                    <a:pt x="164" y="75"/>
                    <a:pt x="162" y="80"/>
                    <a:pt x="159" y="85"/>
                  </a:cubicBezTo>
                  <a:cubicBezTo>
                    <a:pt x="157" y="89"/>
                    <a:pt x="155" y="94"/>
                    <a:pt x="151" y="98"/>
                  </a:cubicBezTo>
                  <a:cubicBezTo>
                    <a:pt x="150" y="100"/>
                    <a:pt x="148" y="102"/>
                    <a:pt x="146" y="104"/>
                  </a:cubicBezTo>
                  <a:cubicBezTo>
                    <a:pt x="144" y="106"/>
                    <a:pt x="141" y="107"/>
                    <a:pt x="138" y="108"/>
                  </a:cubicBezTo>
                  <a:cubicBezTo>
                    <a:pt x="137" y="108"/>
                    <a:pt x="137" y="108"/>
                    <a:pt x="137" y="108"/>
                  </a:cubicBezTo>
                  <a:cubicBezTo>
                    <a:pt x="136" y="108"/>
                    <a:pt x="136" y="108"/>
                    <a:pt x="136" y="108"/>
                  </a:cubicBezTo>
                  <a:cubicBezTo>
                    <a:pt x="135" y="108"/>
                    <a:pt x="135" y="108"/>
                    <a:pt x="135" y="108"/>
                  </a:cubicBezTo>
                  <a:cubicBezTo>
                    <a:pt x="135" y="108"/>
                    <a:pt x="135" y="108"/>
                    <a:pt x="135" y="108"/>
                  </a:cubicBezTo>
                  <a:cubicBezTo>
                    <a:pt x="135" y="108"/>
                    <a:pt x="135" y="108"/>
                    <a:pt x="135" y="108"/>
                  </a:cubicBezTo>
                  <a:cubicBezTo>
                    <a:pt x="135" y="108"/>
                    <a:pt x="135" y="108"/>
                    <a:pt x="135" y="108"/>
                  </a:cubicBezTo>
                  <a:cubicBezTo>
                    <a:pt x="135" y="107"/>
                    <a:pt x="135" y="107"/>
                    <a:pt x="135" y="107"/>
                  </a:cubicBezTo>
                  <a:cubicBezTo>
                    <a:pt x="134" y="107"/>
                    <a:pt x="134" y="107"/>
                    <a:pt x="134" y="107"/>
                  </a:cubicBezTo>
                  <a:cubicBezTo>
                    <a:pt x="133" y="107"/>
                    <a:pt x="133" y="107"/>
                    <a:pt x="133" y="107"/>
                  </a:cubicBezTo>
                  <a:cubicBezTo>
                    <a:pt x="132" y="107"/>
                    <a:pt x="132" y="106"/>
                    <a:pt x="131" y="106"/>
                  </a:cubicBezTo>
                  <a:cubicBezTo>
                    <a:pt x="130" y="106"/>
                    <a:pt x="130" y="105"/>
                    <a:pt x="129" y="105"/>
                  </a:cubicBezTo>
                  <a:cubicBezTo>
                    <a:pt x="127" y="102"/>
                    <a:pt x="125" y="100"/>
                    <a:pt x="124" y="97"/>
                  </a:cubicBezTo>
                  <a:cubicBezTo>
                    <a:pt x="122" y="92"/>
                    <a:pt x="122" y="87"/>
                    <a:pt x="121" y="82"/>
                  </a:cubicBezTo>
                  <a:cubicBezTo>
                    <a:pt x="121" y="76"/>
                    <a:pt x="121" y="71"/>
                    <a:pt x="121" y="66"/>
                  </a:cubicBezTo>
                  <a:cubicBezTo>
                    <a:pt x="121" y="64"/>
                    <a:pt x="122" y="61"/>
                    <a:pt x="122" y="58"/>
                  </a:cubicBezTo>
                  <a:cubicBezTo>
                    <a:pt x="122" y="56"/>
                    <a:pt x="122" y="53"/>
                    <a:pt x="123" y="51"/>
                  </a:cubicBezTo>
                  <a:cubicBezTo>
                    <a:pt x="129" y="53"/>
                    <a:pt x="129" y="53"/>
                    <a:pt x="129" y="53"/>
                  </a:cubicBezTo>
                  <a:cubicBezTo>
                    <a:pt x="128" y="56"/>
                    <a:pt x="127" y="58"/>
                    <a:pt x="125" y="60"/>
                  </a:cubicBezTo>
                  <a:cubicBezTo>
                    <a:pt x="123" y="62"/>
                    <a:pt x="122" y="64"/>
                    <a:pt x="120" y="66"/>
                  </a:cubicBezTo>
                  <a:cubicBezTo>
                    <a:pt x="116" y="70"/>
                    <a:pt x="112" y="74"/>
                    <a:pt x="108" y="77"/>
                  </a:cubicBezTo>
                  <a:cubicBezTo>
                    <a:pt x="103" y="80"/>
                    <a:pt x="98" y="83"/>
                    <a:pt x="93" y="84"/>
                  </a:cubicBezTo>
                  <a:cubicBezTo>
                    <a:pt x="90" y="85"/>
                    <a:pt x="87" y="85"/>
                    <a:pt x="85" y="85"/>
                  </a:cubicBezTo>
                  <a:cubicBezTo>
                    <a:pt x="83" y="86"/>
                    <a:pt x="82" y="85"/>
                    <a:pt x="80" y="85"/>
                  </a:cubicBezTo>
                  <a:cubicBezTo>
                    <a:pt x="78" y="85"/>
                    <a:pt x="78" y="85"/>
                    <a:pt x="78" y="85"/>
                  </a:cubicBezTo>
                  <a:cubicBezTo>
                    <a:pt x="77" y="85"/>
                    <a:pt x="77" y="85"/>
                    <a:pt x="77" y="85"/>
                  </a:cubicBezTo>
                  <a:cubicBezTo>
                    <a:pt x="76" y="85"/>
                    <a:pt x="76" y="85"/>
                    <a:pt x="76" y="85"/>
                  </a:cubicBezTo>
                  <a:cubicBezTo>
                    <a:pt x="73" y="84"/>
                    <a:pt x="70" y="84"/>
                    <a:pt x="68" y="82"/>
                  </a:cubicBezTo>
                  <a:cubicBezTo>
                    <a:pt x="65" y="81"/>
                    <a:pt x="62" y="79"/>
                    <a:pt x="60" y="76"/>
                  </a:cubicBezTo>
                  <a:cubicBezTo>
                    <a:pt x="58" y="74"/>
                    <a:pt x="57" y="71"/>
                    <a:pt x="56" y="68"/>
                  </a:cubicBezTo>
                  <a:cubicBezTo>
                    <a:pt x="56" y="65"/>
                    <a:pt x="56" y="62"/>
                    <a:pt x="56" y="59"/>
                  </a:cubicBezTo>
                  <a:cubicBezTo>
                    <a:pt x="56" y="53"/>
                    <a:pt x="58" y="48"/>
                    <a:pt x="60" y="43"/>
                  </a:cubicBezTo>
                  <a:cubicBezTo>
                    <a:pt x="61" y="41"/>
                    <a:pt x="62" y="38"/>
                    <a:pt x="63" y="36"/>
                  </a:cubicBezTo>
                  <a:cubicBezTo>
                    <a:pt x="64" y="33"/>
                    <a:pt x="65" y="31"/>
                    <a:pt x="67" y="29"/>
                  </a:cubicBezTo>
                  <a:cubicBezTo>
                    <a:pt x="71" y="34"/>
                    <a:pt x="71" y="34"/>
                    <a:pt x="71" y="34"/>
                  </a:cubicBezTo>
                  <a:cubicBezTo>
                    <a:pt x="67" y="36"/>
                    <a:pt x="62" y="38"/>
                    <a:pt x="57" y="40"/>
                  </a:cubicBezTo>
                  <a:cubicBezTo>
                    <a:pt x="52" y="41"/>
                    <a:pt x="47" y="43"/>
                    <a:pt x="42" y="44"/>
                  </a:cubicBezTo>
                  <a:cubicBezTo>
                    <a:pt x="37" y="45"/>
                    <a:pt x="32" y="47"/>
                    <a:pt x="27" y="48"/>
                  </a:cubicBezTo>
                  <a:cubicBezTo>
                    <a:pt x="24" y="48"/>
                    <a:pt x="22" y="48"/>
                    <a:pt x="19" y="48"/>
                  </a:cubicBezTo>
                  <a:cubicBezTo>
                    <a:pt x="16" y="49"/>
                    <a:pt x="14" y="49"/>
                    <a:pt x="11" y="48"/>
                  </a:cubicBezTo>
                  <a:cubicBezTo>
                    <a:pt x="9" y="48"/>
                    <a:pt x="8" y="48"/>
                    <a:pt x="7" y="47"/>
                  </a:cubicBezTo>
                  <a:cubicBezTo>
                    <a:pt x="6" y="47"/>
                    <a:pt x="5" y="46"/>
                    <a:pt x="4" y="46"/>
                  </a:cubicBezTo>
                  <a:cubicBezTo>
                    <a:pt x="4" y="46"/>
                    <a:pt x="3" y="45"/>
                    <a:pt x="2" y="44"/>
                  </a:cubicBezTo>
                  <a:cubicBezTo>
                    <a:pt x="2" y="44"/>
                    <a:pt x="2" y="44"/>
                    <a:pt x="2" y="44"/>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2"/>
                    <a:pt x="0" y="41"/>
                    <a:pt x="0" y="40"/>
                  </a:cubicBezTo>
                  <a:cubicBezTo>
                    <a:pt x="0" y="39"/>
                    <a:pt x="0" y="37"/>
                    <a:pt x="0" y="36"/>
                  </a:cubicBezTo>
                  <a:cubicBezTo>
                    <a:pt x="0" y="33"/>
                    <a:pt x="1" y="30"/>
                    <a:pt x="2" y="28"/>
                  </a:cubicBezTo>
                  <a:cubicBezTo>
                    <a:pt x="3" y="25"/>
                    <a:pt x="5" y="23"/>
                    <a:pt x="6" y="21"/>
                  </a:cubicBezTo>
                  <a:cubicBezTo>
                    <a:pt x="10" y="17"/>
                    <a:pt x="13" y="13"/>
                    <a:pt x="17" y="10"/>
                  </a:cubicBezTo>
                  <a:cubicBezTo>
                    <a:pt x="21" y="6"/>
                    <a:pt x="25" y="3"/>
                    <a:pt x="29"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4"/>
            <p:cNvSpPr/>
            <p:nvPr/>
          </p:nvSpPr>
          <p:spPr bwMode="auto">
            <a:xfrm>
              <a:off x="5783263" y="2997200"/>
              <a:ext cx="671513" cy="498475"/>
            </a:xfrm>
            <a:custGeom>
              <a:avLst/>
              <a:gdLst>
                <a:gd name="T0" fmla="*/ 3 w 158"/>
                <a:gd name="T1" fmla="*/ 44 h 117"/>
                <a:gd name="T2" fmla="*/ 14 w 158"/>
                <a:gd name="T3" fmla="*/ 43 h 117"/>
                <a:gd name="T4" fmla="*/ 33 w 158"/>
                <a:gd name="T5" fmla="*/ 30 h 117"/>
                <a:gd name="T6" fmla="*/ 41 w 158"/>
                <a:gd name="T7" fmla="*/ 22 h 117"/>
                <a:gd name="T8" fmla="*/ 48 w 158"/>
                <a:gd name="T9" fmla="*/ 13 h 117"/>
                <a:gd name="T10" fmla="*/ 52 w 158"/>
                <a:gd name="T11" fmla="*/ 15 h 117"/>
                <a:gd name="T12" fmla="*/ 43 w 158"/>
                <a:gd name="T13" fmla="*/ 46 h 117"/>
                <a:gd name="T14" fmla="*/ 43 w 158"/>
                <a:gd name="T15" fmla="*/ 67 h 117"/>
                <a:gd name="T16" fmla="*/ 44 w 158"/>
                <a:gd name="T17" fmla="*/ 67 h 117"/>
                <a:gd name="T18" fmla="*/ 45 w 158"/>
                <a:gd name="T19" fmla="*/ 69 h 117"/>
                <a:gd name="T20" fmla="*/ 61 w 158"/>
                <a:gd name="T21" fmla="*/ 71 h 117"/>
                <a:gd name="T22" fmla="*/ 87 w 158"/>
                <a:gd name="T23" fmla="*/ 56 h 117"/>
                <a:gd name="T24" fmla="*/ 99 w 158"/>
                <a:gd name="T25" fmla="*/ 46 h 117"/>
                <a:gd name="T26" fmla="*/ 105 w 158"/>
                <a:gd name="T27" fmla="*/ 50 h 117"/>
                <a:gd name="T28" fmla="*/ 100 w 158"/>
                <a:gd name="T29" fmla="*/ 64 h 117"/>
                <a:gd name="T30" fmla="*/ 95 w 158"/>
                <a:gd name="T31" fmla="*/ 93 h 117"/>
                <a:gd name="T32" fmla="*/ 98 w 158"/>
                <a:gd name="T33" fmla="*/ 100 h 117"/>
                <a:gd name="T34" fmla="*/ 100 w 158"/>
                <a:gd name="T35" fmla="*/ 101 h 117"/>
                <a:gd name="T36" fmla="*/ 107 w 158"/>
                <a:gd name="T37" fmla="*/ 101 h 117"/>
                <a:gd name="T38" fmla="*/ 125 w 158"/>
                <a:gd name="T39" fmla="*/ 90 h 117"/>
                <a:gd name="T40" fmla="*/ 146 w 158"/>
                <a:gd name="T41" fmla="*/ 68 h 117"/>
                <a:gd name="T42" fmla="*/ 150 w 158"/>
                <a:gd name="T43" fmla="*/ 70 h 117"/>
                <a:gd name="T44" fmla="*/ 145 w 158"/>
                <a:gd name="T45" fmla="*/ 81 h 117"/>
                <a:gd name="T46" fmla="*/ 139 w 158"/>
                <a:gd name="T47" fmla="*/ 105 h 117"/>
                <a:gd name="T48" fmla="*/ 143 w 158"/>
                <a:gd name="T49" fmla="*/ 117 h 117"/>
                <a:gd name="T50" fmla="*/ 138 w 158"/>
                <a:gd name="T51" fmla="*/ 106 h 117"/>
                <a:gd name="T52" fmla="*/ 142 w 158"/>
                <a:gd name="T53" fmla="*/ 80 h 117"/>
                <a:gd name="T54" fmla="*/ 146 w 158"/>
                <a:gd name="T55" fmla="*/ 68 h 117"/>
                <a:gd name="T56" fmla="*/ 140 w 158"/>
                <a:gd name="T57" fmla="*/ 83 h 117"/>
                <a:gd name="T58" fmla="*/ 116 w 158"/>
                <a:gd name="T59" fmla="*/ 104 h 117"/>
                <a:gd name="T60" fmla="*/ 99 w 158"/>
                <a:gd name="T61" fmla="*/ 108 h 117"/>
                <a:gd name="T62" fmla="*/ 97 w 158"/>
                <a:gd name="T63" fmla="*/ 108 h 117"/>
                <a:gd name="T64" fmla="*/ 90 w 158"/>
                <a:gd name="T65" fmla="*/ 103 h 117"/>
                <a:gd name="T66" fmla="*/ 87 w 158"/>
                <a:gd name="T67" fmla="*/ 85 h 117"/>
                <a:gd name="T68" fmla="*/ 92 w 158"/>
                <a:gd name="T69" fmla="*/ 62 h 117"/>
                <a:gd name="T70" fmla="*/ 98 w 158"/>
                <a:gd name="T71" fmla="*/ 47 h 117"/>
                <a:gd name="T72" fmla="*/ 99 w 158"/>
                <a:gd name="T73" fmla="*/ 57 h 117"/>
                <a:gd name="T74" fmla="*/ 79 w 158"/>
                <a:gd name="T75" fmla="*/ 72 h 117"/>
                <a:gd name="T76" fmla="*/ 54 w 158"/>
                <a:gd name="T77" fmla="*/ 80 h 117"/>
                <a:gd name="T78" fmla="*/ 41 w 158"/>
                <a:gd name="T79" fmla="*/ 74 h 117"/>
                <a:gd name="T80" fmla="*/ 39 w 158"/>
                <a:gd name="T81" fmla="*/ 72 h 117"/>
                <a:gd name="T82" fmla="*/ 37 w 158"/>
                <a:gd name="T83" fmla="*/ 71 h 117"/>
                <a:gd name="T84" fmla="*/ 35 w 158"/>
                <a:gd name="T85" fmla="*/ 53 h 117"/>
                <a:gd name="T86" fmla="*/ 42 w 158"/>
                <a:gd name="T87" fmla="*/ 29 h 117"/>
                <a:gd name="T88" fmla="*/ 52 w 158"/>
                <a:gd name="T89" fmla="*/ 16 h 117"/>
                <a:gd name="T90" fmla="*/ 41 w 158"/>
                <a:gd name="T91" fmla="*/ 28 h 117"/>
                <a:gd name="T92" fmla="*/ 29 w 158"/>
                <a:gd name="T93" fmla="*/ 37 h 117"/>
                <a:gd name="T94" fmla="*/ 7 w 158"/>
                <a:gd name="T95" fmla="*/ 45 h 117"/>
                <a:gd name="T96" fmla="*/ 0 w 158"/>
                <a:gd name="T97" fmla="*/ 4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17">
                  <a:moveTo>
                    <a:pt x="0" y="43"/>
                  </a:moveTo>
                  <a:cubicBezTo>
                    <a:pt x="1" y="43"/>
                    <a:pt x="2" y="44"/>
                    <a:pt x="3" y="44"/>
                  </a:cubicBezTo>
                  <a:cubicBezTo>
                    <a:pt x="5" y="44"/>
                    <a:pt x="6" y="44"/>
                    <a:pt x="7" y="44"/>
                  </a:cubicBezTo>
                  <a:cubicBezTo>
                    <a:pt x="10" y="44"/>
                    <a:pt x="12" y="43"/>
                    <a:pt x="14" y="43"/>
                  </a:cubicBezTo>
                  <a:cubicBezTo>
                    <a:pt x="19" y="41"/>
                    <a:pt x="24" y="38"/>
                    <a:pt x="28" y="35"/>
                  </a:cubicBezTo>
                  <a:cubicBezTo>
                    <a:pt x="29" y="34"/>
                    <a:pt x="31" y="32"/>
                    <a:pt x="33" y="30"/>
                  </a:cubicBezTo>
                  <a:cubicBezTo>
                    <a:pt x="35" y="29"/>
                    <a:pt x="37" y="27"/>
                    <a:pt x="38" y="25"/>
                  </a:cubicBezTo>
                  <a:cubicBezTo>
                    <a:pt x="39" y="24"/>
                    <a:pt x="40" y="23"/>
                    <a:pt x="41" y="22"/>
                  </a:cubicBezTo>
                  <a:cubicBezTo>
                    <a:pt x="42" y="21"/>
                    <a:pt x="43" y="20"/>
                    <a:pt x="43" y="19"/>
                  </a:cubicBezTo>
                  <a:cubicBezTo>
                    <a:pt x="45" y="17"/>
                    <a:pt x="46" y="15"/>
                    <a:pt x="48" y="13"/>
                  </a:cubicBezTo>
                  <a:cubicBezTo>
                    <a:pt x="58" y="0"/>
                    <a:pt x="58" y="0"/>
                    <a:pt x="58" y="0"/>
                  </a:cubicBezTo>
                  <a:cubicBezTo>
                    <a:pt x="52" y="15"/>
                    <a:pt x="52" y="15"/>
                    <a:pt x="52" y="15"/>
                  </a:cubicBezTo>
                  <a:cubicBezTo>
                    <a:pt x="50" y="20"/>
                    <a:pt x="48" y="25"/>
                    <a:pt x="47" y="31"/>
                  </a:cubicBezTo>
                  <a:cubicBezTo>
                    <a:pt x="45" y="36"/>
                    <a:pt x="44" y="41"/>
                    <a:pt x="43" y="46"/>
                  </a:cubicBezTo>
                  <a:cubicBezTo>
                    <a:pt x="42" y="51"/>
                    <a:pt x="41" y="56"/>
                    <a:pt x="42" y="61"/>
                  </a:cubicBezTo>
                  <a:cubicBezTo>
                    <a:pt x="42" y="63"/>
                    <a:pt x="42" y="65"/>
                    <a:pt x="43" y="67"/>
                  </a:cubicBezTo>
                  <a:cubicBezTo>
                    <a:pt x="43" y="67"/>
                    <a:pt x="44" y="67"/>
                    <a:pt x="44" y="67"/>
                  </a:cubicBezTo>
                  <a:cubicBezTo>
                    <a:pt x="44" y="67"/>
                    <a:pt x="44" y="67"/>
                    <a:pt x="44" y="67"/>
                  </a:cubicBezTo>
                  <a:cubicBezTo>
                    <a:pt x="44" y="68"/>
                    <a:pt x="44" y="68"/>
                    <a:pt x="44" y="68"/>
                  </a:cubicBezTo>
                  <a:cubicBezTo>
                    <a:pt x="45" y="68"/>
                    <a:pt x="45" y="69"/>
                    <a:pt x="45" y="69"/>
                  </a:cubicBezTo>
                  <a:cubicBezTo>
                    <a:pt x="46" y="70"/>
                    <a:pt x="47" y="70"/>
                    <a:pt x="48" y="71"/>
                  </a:cubicBezTo>
                  <a:cubicBezTo>
                    <a:pt x="52" y="73"/>
                    <a:pt x="57" y="73"/>
                    <a:pt x="61" y="71"/>
                  </a:cubicBezTo>
                  <a:cubicBezTo>
                    <a:pt x="66" y="70"/>
                    <a:pt x="70" y="68"/>
                    <a:pt x="75" y="65"/>
                  </a:cubicBezTo>
                  <a:cubicBezTo>
                    <a:pt x="79" y="63"/>
                    <a:pt x="83" y="60"/>
                    <a:pt x="87" y="56"/>
                  </a:cubicBezTo>
                  <a:cubicBezTo>
                    <a:pt x="89" y="55"/>
                    <a:pt x="91" y="53"/>
                    <a:pt x="93" y="51"/>
                  </a:cubicBezTo>
                  <a:cubicBezTo>
                    <a:pt x="95" y="49"/>
                    <a:pt x="97" y="48"/>
                    <a:pt x="99" y="46"/>
                  </a:cubicBezTo>
                  <a:cubicBezTo>
                    <a:pt x="114" y="29"/>
                    <a:pt x="114" y="29"/>
                    <a:pt x="114" y="29"/>
                  </a:cubicBezTo>
                  <a:cubicBezTo>
                    <a:pt x="105" y="50"/>
                    <a:pt x="105" y="50"/>
                    <a:pt x="105" y="50"/>
                  </a:cubicBezTo>
                  <a:cubicBezTo>
                    <a:pt x="104" y="52"/>
                    <a:pt x="104" y="55"/>
                    <a:pt x="103" y="57"/>
                  </a:cubicBezTo>
                  <a:cubicBezTo>
                    <a:pt x="102" y="59"/>
                    <a:pt x="101" y="62"/>
                    <a:pt x="100" y="64"/>
                  </a:cubicBezTo>
                  <a:cubicBezTo>
                    <a:pt x="99" y="69"/>
                    <a:pt x="97" y="74"/>
                    <a:pt x="96" y="79"/>
                  </a:cubicBezTo>
                  <a:cubicBezTo>
                    <a:pt x="95" y="84"/>
                    <a:pt x="95" y="88"/>
                    <a:pt x="95" y="93"/>
                  </a:cubicBezTo>
                  <a:cubicBezTo>
                    <a:pt x="95" y="95"/>
                    <a:pt x="96" y="97"/>
                    <a:pt x="97" y="98"/>
                  </a:cubicBezTo>
                  <a:cubicBezTo>
                    <a:pt x="97" y="99"/>
                    <a:pt x="98" y="100"/>
                    <a:pt x="98" y="100"/>
                  </a:cubicBezTo>
                  <a:cubicBezTo>
                    <a:pt x="99" y="100"/>
                    <a:pt x="99" y="100"/>
                    <a:pt x="99" y="101"/>
                  </a:cubicBezTo>
                  <a:cubicBezTo>
                    <a:pt x="99" y="101"/>
                    <a:pt x="100" y="101"/>
                    <a:pt x="100" y="101"/>
                  </a:cubicBezTo>
                  <a:cubicBezTo>
                    <a:pt x="101" y="101"/>
                    <a:pt x="101" y="101"/>
                    <a:pt x="101" y="101"/>
                  </a:cubicBezTo>
                  <a:cubicBezTo>
                    <a:pt x="102" y="101"/>
                    <a:pt x="105" y="101"/>
                    <a:pt x="107" y="101"/>
                  </a:cubicBezTo>
                  <a:cubicBezTo>
                    <a:pt x="109" y="100"/>
                    <a:pt x="111" y="99"/>
                    <a:pt x="113" y="98"/>
                  </a:cubicBezTo>
                  <a:cubicBezTo>
                    <a:pt x="117" y="96"/>
                    <a:pt x="121" y="93"/>
                    <a:pt x="125" y="90"/>
                  </a:cubicBezTo>
                  <a:cubicBezTo>
                    <a:pt x="129" y="86"/>
                    <a:pt x="132" y="83"/>
                    <a:pt x="136" y="79"/>
                  </a:cubicBezTo>
                  <a:cubicBezTo>
                    <a:pt x="140" y="76"/>
                    <a:pt x="143" y="72"/>
                    <a:pt x="146" y="68"/>
                  </a:cubicBezTo>
                  <a:cubicBezTo>
                    <a:pt x="158" y="53"/>
                    <a:pt x="158" y="53"/>
                    <a:pt x="158" y="53"/>
                  </a:cubicBezTo>
                  <a:cubicBezTo>
                    <a:pt x="150" y="70"/>
                    <a:pt x="150" y="70"/>
                    <a:pt x="150" y="70"/>
                  </a:cubicBezTo>
                  <a:cubicBezTo>
                    <a:pt x="149" y="72"/>
                    <a:pt x="148" y="74"/>
                    <a:pt x="147" y="76"/>
                  </a:cubicBezTo>
                  <a:cubicBezTo>
                    <a:pt x="146" y="78"/>
                    <a:pt x="146" y="79"/>
                    <a:pt x="145" y="81"/>
                  </a:cubicBezTo>
                  <a:cubicBezTo>
                    <a:pt x="143" y="85"/>
                    <a:pt x="142" y="89"/>
                    <a:pt x="141" y="93"/>
                  </a:cubicBezTo>
                  <a:cubicBezTo>
                    <a:pt x="140" y="97"/>
                    <a:pt x="139" y="101"/>
                    <a:pt x="139" y="105"/>
                  </a:cubicBezTo>
                  <a:cubicBezTo>
                    <a:pt x="139" y="107"/>
                    <a:pt x="139" y="110"/>
                    <a:pt x="140" y="112"/>
                  </a:cubicBezTo>
                  <a:cubicBezTo>
                    <a:pt x="141" y="113"/>
                    <a:pt x="142" y="115"/>
                    <a:pt x="143" y="117"/>
                  </a:cubicBezTo>
                  <a:cubicBezTo>
                    <a:pt x="142" y="116"/>
                    <a:pt x="140" y="114"/>
                    <a:pt x="139" y="112"/>
                  </a:cubicBezTo>
                  <a:cubicBezTo>
                    <a:pt x="139" y="110"/>
                    <a:pt x="138" y="108"/>
                    <a:pt x="138" y="106"/>
                  </a:cubicBezTo>
                  <a:cubicBezTo>
                    <a:pt x="138" y="101"/>
                    <a:pt x="138" y="97"/>
                    <a:pt x="139" y="93"/>
                  </a:cubicBezTo>
                  <a:cubicBezTo>
                    <a:pt x="139" y="88"/>
                    <a:pt x="140" y="84"/>
                    <a:pt x="142" y="80"/>
                  </a:cubicBezTo>
                  <a:cubicBezTo>
                    <a:pt x="142" y="78"/>
                    <a:pt x="143" y="76"/>
                    <a:pt x="144" y="74"/>
                  </a:cubicBezTo>
                  <a:cubicBezTo>
                    <a:pt x="144" y="72"/>
                    <a:pt x="145" y="70"/>
                    <a:pt x="146" y="68"/>
                  </a:cubicBezTo>
                  <a:cubicBezTo>
                    <a:pt x="150" y="70"/>
                    <a:pt x="150" y="70"/>
                    <a:pt x="150" y="70"/>
                  </a:cubicBezTo>
                  <a:cubicBezTo>
                    <a:pt x="147" y="75"/>
                    <a:pt x="143" y="79"/>
                    <a:pt x="140" y="83"/>
                  </a:cubicBezTo>
                  <a:cubicBezTo>
                    <a:pt x="137" y="87"/>
                    <a:pt x="133" y="91"/>
                    <a:pt x="129" y="94"/>
                  </a:cubicBezTo>
                  <a:cubicBezTo>
                    <a:pt x="125" y="98"/>
                    <a:pt x="121" y="101"/>
                    <a:pt x="116" y="104"/>
                  </a:cubicBezTo>
                  <a:cubicBezTo>
                    <a:pt x="114" y="106"/>
                    <a:pt x="111" y="107"/>
                    <a:pt x="108" y="108"/>
                  </a:cubicBezTo>
                  <a:cubicBezTo>
                    <a:pt x="106" y="108"/>
                    <a:pt x="103" y="109"/>
                    <a:pt x="99" y="108"/>
                  </a:cubicBezTo>
                  <a:cubicBezTo>
                    <a:pt x="98" y="108"/>
                    <a:pt x="98" y="108"/>
                    <a:pt x="98" y="108"/>
                  </a:cubicBezTo>
                  <a:cubicBezTo>
                    <a:pt x="97" y="108"/>
                    <a:pt x="97" y="108"/>
                    <a:pt x="97" y="108"/>
                  </a:cubicBezTo>
                  <a:cubicBezTo>
                    <a:pt x="96" y="107"/>
                    <a:pt x="95" y="107"/>
                    <a:pt x="94" y="106"/>
                  </a:cubicBezTo>
                  <a:cubicBezTo>
                    <a:pt x="93" y="105"/>
                    <a:pt x="91" y="104"/>
                    <a:pt x="90" y="103"/>
                  </a:cubicBezTo>
                  <a:cubicBezTo>
                    <a:pt x="88" y="100"/>
                    <a:pt x="88" y="97"/>
                    <a:pt x="87" y="94"/>
                  </a:cubicBezTo>
                  <a:cubicBezTo>
                    <a:pt x="87" y="91"/>
                    <a:pt x="87" y="88"/>
                    <a:pt x="87" y="85"/>
                  </a:cubicBezTo>
                  <a:cubicBezTo>
                    <a:pt x="88" y="82"/>
                    <a:pt x="88" y="80"/>
                    <a:pt x="88" y="77"/>
                  </a:cubicBezTo>
                  <a:cubicBezTo>
                    <a:pt x="89" y="72"/>
                    <a:pt x="91" y="67"/>
                    <a:pt x="92" y="62"/>
                  </a:cubicBezTo>
                  <a:cubicBezTo>
                    <a:pt x="93" y="59"/>
                    <a:pt x="94" y="57"/>
                    <a:pt x="95" y="54"/>
                  </a:cubicBezTo>
                  <a:cubicBezTo>
                    <a:pt x="96" y="52"/>
                    <a:pt x="97" y="49"/>
                    <a:pt x="98" y="47"/>
                  </a:cubicBezTo>
                  <a:cubicBezTo>
                    <a:pt x="105" y="51"/>
                    <a:pt x="105" y="51"/>
                    <a:pt x="105" y="51"/>
                  </a:cubicBezTo>
                  <a:cubicBezTo>
                    <a:pt x="103" y="53"/>
                    <a:pt x="101" y="55"/>
                    <a:pt x="99" y="57"/>
                  </a:cubicBezTo>
                  <a:cubicBezTo>
                    <a:pt x="97" y="59"/>
                    <a:pt x="95" y="61"/>
                    <a:pt x="92" y="62"/>
                  </a:cubicBezTo>
                  <a:cubicBezTo>
                    <a:pt x="88" y="66"/>
                    <a:pt x="84" y="69"/>
                    <a:pt x="79" y="72"/>
                  </a:cubicBezTo>
                  <a:cubicBezTo>
                    <a:pt x="74" y="75"/>
                    <a:pt x="69" y="78"/>
                    <a:pt x="63" y="79"/>
                  </a:cubicBezTo>
                  <a:cubicBezTo>
                    <a:pt x="60" y="80"/>
                    <a:pt x="57" y="80"/>
                    <a:pt x="54" y="80"/>
                  </a:cubicBezTo>
                  <a:cubicBezTo>
                    <a:pt x="51" y="80"/>
                    <a:pt x="48" y="79"/>
                    <a:pt x="45" y="77"/>
                  </a:cubicBezTo>
                  <a:cubicBezTo>
                    <a:pt x="43" y="76"/>
                    <a:pt x="42" y="75"/>
                    <a:pt x="41" y="74"/>
                  </a:cubicBezTo>
                  <a:cubicBezTo>
                    <a:pt x="40" y="74"/>
                    <a:pt x="40" y="73"/>
                    <a:pt x="39" y="73"/>
                  </a:cubicBezTo>
                  <a:cubicBezTo>
                    <a:pt x="39" y="72"/>
                    <a:pt x="39" y="72"/>
                    <a:pt x="39" y="72"/>
                  </a:cubicBezTo>
                  <a:cubicBezTo>
                    <a:pt x="38" y="72"/>
                    <a:pt x="38" y="72"/>
                    <a:pt x="38" y="72"/>
                  </a:cubicBezTo>
                  <a:cubicBezTo>
                    <a:pt x="38" y="71"/>
                    <a:pt x="38" y="71"/>
                    <a:pt x="37" y="71"/>
                  </a:cubicBezTo>
                  <a:cubicBezTo>
                    <a:pt x="35" y="67"/>
                    <a:pt x="35" y="64"/>
                    <a:pt x="35" y="61"/>
                  </a:cubicBezTo>
                  <a:cubicBezTo>
                    <a:pt x="35" y="58"/>
                    <a:pt x="35" y="55"/>
                    <a:pt x="35" y="53"/>
                  </a:cubicBezTo>
                  <a:cubicBezTo>
                    <a:pt x="36" y="50"/>
                    <a:pt x="36" y="47"/>
                    <a:pt x="37" y="44"/>
                  </a:cubicBezTo>
                  <a:cubicBezTo>
                    <a:pt x="38" y="39"/>
                    <a:pt x="40" y="34"/>
                    <a:pt x="42" y="29"/>
                  </a:cubicBezTo>
                  <a:cubicBezTo>
                    <a:pt x="43" y="24"/>
                    <a:pt x="45" y="19"/>
                    <a:pt x="48" y="14"/>
                  </a:cubicBezTo>
                  <a:cubicBezTo>
                    <a:pt x="52" y="16"/>
                    <a:pt x="52" y="16"/>
                    <a:pt x="52" y="16"/>
                  </a:cubicBezTo>
                  <a:cubicBezTo>
                    <a:pt x="50" y="18"/>
                    <a:pt x="48" y="20"/>
                    <a:pt x="47" y="22"/>
                  </a:cubicBezTo>
                  <a:cubicBezTo>
                    <a:pt x="45" y="24"/>
                    <a:pt x="43" y="26"/>
                    <a:pt x="41" y="28"/>
                  </a:cubicBezTo>
                  <a:cubicBezTo>
                    <a:pt x="39" y="29"/>
                    <a:pt x="37" y="31"/>
                    <a:pt x="35" y="33"/>
                  </a:cubicBezTo>
                  <a:cubicBezTo>
                    <a:pt x="33" y="34"/>
                    <a:pt x="31" y="36"/>
                    <a:pt x="29" y="37"/>
                  </a:cubicBezTo>
                  <a:cubicBezTo>
                    <a:pt x="25" y="40"/>
                    <a:pt x="20" y="43"/>
                    <a:pt x="15" y="44"/>
                  </a:cubicBezTo>
                  <a:cubicBezTo>
                    <a:pt x="12" y="45"/>
                    <a:pt x="10" y="45"/>
                    <a:pt x="7" y="45"/>
                  </a:cubicBezTo>
                  <a:cubicBezTo>
                    <a:pt x="6" y="45"/>
                    <a:pt x="5" y="45"/>
                    <a:pt x="3" y="44"/>
                  </a:cubicBezTo>
                  <a:cubicBezTo>
                    <a:pt x="2" y="44"/>
                    <a:pt x="1" y="43"/>
                    <a:pt x="0" y="43"/>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95"/>
            <p:cNvSpPr/>
            <p:nvPr/>
          </p:nvSpPr>
          <p:spPr bwMode="auto">
            <a:xfrm>
              <a:off x="5668963" y="3290888"/>
              <a:ext cx="493713" cy="395288"/>
            </a:xfrm>
            <a:custGeom>
              <a:avLst/>
              <a:gdLst>
                <a:gd name="T0" fmla="*/ 17 w 116"/>
                <a:gd name="T1" fmla="*/ 7 h 93"/>
                <a:gd name="T2" fmla="*/ 7 w 116"/>
                <a:gd name="T3" fmla="*/ 29 h 93"/>
                <a:gd name="T4" fmla="*/ 9 w 116"/>
                <a:gd name="T5" fmla="*/ 50 h 93"/>
                <a:gd name="T6" fmla="*/ 10 w 116"/>
                <a:gd name="T7" fmla="*/ 51 h 93"/>
                <a:gd name="T8" fmla="*/ 10 w 116"/>
                <a:gd name="T9" fmla="*/ 51 h 93"/>
                <a:gd name="T10" fmla="*/ 10 w 116"/>
                <a:gd name="T11" fmla="*/ 50 h 93"/>
                <a:gd name="T12" fmla="*/ 11 w 116"/>
                <a:gd name="T13" fmla="*/ 52 h 93"/>
                <a:gd name="T14" fmla="*/ 12 w 116"/>
                <a:gd name="T15" fmla="*/ 52 h 93"/>
                <a:gd name="T16" fmla="*/ 14 w 116"/>
                <a:gd name="T17" fmla="*/ 53 h 93"/>
                <a:gd name="T18" fmla="*/ 43 w 116"/>
                <a:gd name="T19" fmla="*/ 45 h 93"/>
                <a:gd name="T20" fmla="*/ 64 w 116"/>
                <a:gd name="T21" fmla="*/ 33 h 93"/>
                <a:gd name="T22" fmla="*/ 83 w 116"/>
                <a:gd name="T23" fmla="*/ 19 h 93"/>
                <a:gd name="T24" fmla="*/ 73 w 116"/>
                <a:gd name="T25" fmla="*/ 40 h 93"/>
                <a:gd name="T26" fmla="*/ 67 w 116"/>
                <a:gd name="T27" fmla="*/ 60 h 93"/>
                <a:gd name="T28" fmla="*/ 68 w 116"/>
                <a:gd name="T29" fmla="*/ 85 h 93"/>
                <a:gd name="T30" fmla="*/ 69 w 116"/>
                <a:gd name="T31" fmla="*/ 86 h 93"/>
                <a:gd name="T32" fmla="*/ 69 w 116"/>
                <a:gd name="T33" fmla="*/ 86 h 93"/>
                <a:gd name="T34" fmla="*/ 69 w 116"/>
                <a:gd name="T35" fmla="*/ 86 h 93"/>
                <a:gd name="T36" fmla="*/ 70 w 116"/>
                <a:gd name="T37" fmla="*/ 87 h 93"/>
                <a:gd name="T38" fmla="*/ 73 w 116"/>
                <a:gd name="T39" fmla="*/ 87 h 93"/>
                <a:gd name="T40" fmla="*/ 92 w 116"/>
                <a:gd name="T41" fmla="*/ 82 h 93"/>
                <a:gd name="T42" fmla="*/ 116 w 116"/>
                <a:gd name="T43" fmla="*/ 66 h 93"/>
                <a:gd name="T44" fmla="*/ 94 w 116"/>
                <a:gd name="T45" fmla="*/ 86 h 93"/>
                <a:gd name="T46" fmla="*/ 72 w 116"/>
                <a:gd name="T47" fmla="*/ 93 h 93"/>
                <a:gd name="T48" fmla="*/ 67 w 116"/>
                <a:gd name="T49" fmla="*/ 92 h 93"/>
                <a:gd name="T50" fmla="*/ 66 w 116"/>
                <a:gd name="T51" fmla="*/ 91 h 93"/>
                <a:gd name="T52" fmla="*/ 66 w 116"/>
                <a:gd name="T53" fmla="*/ 91 h 93"/>
                <a:gd name="T54" fmla="*/ 66 w 116"/>
                <a:gd name="T55" fmla="*/ 91 h 93"/>
                <a:gd name="T56" fmla="*/ 59 w 116"/>
                <a:gd name="T57" fmla="*/ 82 h 93"/>
                <a:gd name="T58" fmla="*/ 59 w 116"/>
                <a:gd name="T59" fmla="*/ 59 h 93"/>
                <a:gd name="T60" fmla="*/ 66 w 116"/>
                <a:gd name="T61" fmla="*/ 37 h 93"/>
                <a:gd name="T62" fmla="*/ 75 w 116"/>
                <a:gd name="T63" fmla="*/ 35 h 93"/>
                <a:gd name="T64" fmla="*/ 61 w 116"/>
                <a:gd name="T65" fmla="*/ 44 h 93"/>
                <a:gd name="T66" fmla="*/ 39 w 116"/>
                <a:gd name="T67" fmla="*/ 56 h 93"/>
                <a:gd name="T68" fmla="*/ 22 w 116"/>
                <a:gd name="T69" fmla="*/ 60 h 93"/>
                <a:gd name="T70" fmla="*/ 10 w 116"/>
                <a:gd name="T71" fmla="*/ 59 h 93"/>
                <a:gd name="T72" fmla="*/ 8 w 116"/>
                <a:gd name="T73" fmla="*/ 57 h 93"/>
                <a:gd name="T74" fmla="*/ 6 w 116"/>
                <a:gd name="T75" fmla="*/ 56 h 93"/>
                <a:gd name="T76" fmla="*/ 5 w 116"/>
                <a:gd name="T77" fmla="*/ 55 h 93"/>
                <a:gd name="T78" fmla="*/ 5 w 116"/>
                <a:gd name="T79" fmla="*/ 55 h 93"/>
                <a:gd name="T80" fmla="*/ 5 w 116"/>
                <a:gd name="T81" fmla="*/ 54 h 93"/>
                <a:gd name="T82" fmla="*/ 1 w 116"/>
                <a:gd name="T83" fmla="*/ 45 h 93"/>
                <a:gd name="T84" fmla="*/ 4 w 116"/>
                <a:gd name="T85" fmla="*/ 28 h 93"/>
                <a:gd name="T86" fmla="*/ 11 w 116"/>
                <a:gd name="T87"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93">
                  <a:moveTo>
                    <a:pt x="22" y="0"/>
                  </a:moveTo>
                  <a:cubicBezTo>
                    <a:pt x="20" y="2"/>
                    <a:pt x="19" y="5"/>
                    <a:pt x="17" y="7"/>
                  </a:cubicBezTo>
                  <a:cubicBezTo>
                    <a:pt x="16" y="9"/>
                    <a:pt x="15" y="12"/>
                    <a:pt x="13" y="14"/>
                  </a:cubicBezTo>
                  <a:cubicBezTo>
                    <a:pt x="11" y="19"/>
                    <a:pt x="9" y="24"/>
                    <a:pt x="7" y="29"/>
                  </a:cubicBezTo>
                  <a:cubicBezTo>
                    <a:pt x="6" y="34"/>
                    <a:pt x="5" y="39"/>
                    <a:pt x="6" y="44"/>
                  </a:cubicBezTo>
                  <a:cubicBezTo>
                    <a:pt x="7" y="46"/>
                    <a:pt x="8" y="48"/>
                    <a:pt x="9" y="50"/>
                  </a:cubicBezTo>
                  <a:cubicBezTo>
                    <a:pt x="9" y="50"/>
                    <a:pt x="9" y="50"/>
                    <a:pt x="9" y="50"/>
                  </a:cubicBezTo>
                  <a:cubicBezTo>
                    <a:pt x="10" y="51"/>
                    <a:pt x="10" y="51"/>
                    <a:pt x="10" y="51"/>
                  </a:cubicBezTo>
                  <a:cubicBezTo>
                    <a:pt x="10" y="51"/>
                    <a:pt x="10" y="51"/>
                    <a:pt x="10" y="51"/>
                  </a:cubicBezTo>
                  <a:cubicBezTo>
                    <a:pt x="10" y="51"/>
                    <a:pt x="10" y="51"/>
                    <a:pt x="10" y="51"/>
                  </a:cubicBezTo>
                  <a:cubicBezTo>
                    <a:pt x="10" y="51"/>
                    <a:pt x="10" y="51"/>
                    <a:pt x="10" y="51"/>
                  </a:cubicBezTo>
                  <a:cubicBezTo>
                    <a:pt x="10" y="51"/>
                    <a:pt x="9" y="50"/>
                    <a:pt x="10" y="50"/>
                  </a:cubicBezTo>
                  <a:cubicBezTo>
                    <a:pt x="10" y="51"/>
                    <a:pt x="10" y="51"/>
                    <a:pt x="10" y="51"/>
                  </a:cubicBezTo>
                  <a:cubicBezTo>
                    <a:pt x="11" y="52"/>
                    <a:pt x="11" y="52"/>
                    <a:pt x="11" y="52"/>
                  </a:cubicBezTo>
                  <a:cubicBezTo>
                    <a:pt x="11" y="52"/>
                    <a:pt x="11" y="52"/>
                    <a:pt x="12" y="52"/>
                  </a:cubicBezTo>
                  <a:cubicBezTo>
                    <a:pt x="12" y="52"/>
                    <a:pt x="12" y="52"/>
                    <a:pt x="12" y="52"/>
                  </a:cubicBezTo>
                  <a:cubicBezTo>
                    <a:pt x="13" y="53"/>
                    <a:pt x="13" y="53"/>
                    <a:pt x="13" y="53"/>
                  </a:cubicBezTo>
                  <a:cubicBezTo>
                    <a:pt x="13" y="53"/>
                    <a:pt x="14" y="53"/>
                    <a:pt x="14" y="53"/>
                  </a:cubicBezTo>
                  <a:cubicBezTo>
                    <a:pt x="19" y="54"/>
                    <a:pt x="24" y="53"/>
                    <a:pt x="29" y="52"/>
                  </a:cubicBezTo>
                  <a:cubicBezTo>
                    <a:pt x="33" y="50"/>
                    <a:pt x="38" y="48"/>
                    <a:pt x="43" y="45"/>
                  </a:cubicBezTo>
                  <a:cubicBezTo>
                    <a:pt x="48" y="43"/>
                    <a:pt x="52" y="40"/>
                    <a:pt x="57" y="37"/>
                  </a:cubicBezTo>
                  <a:cubicBezTo>
                    <a:pt x="59" y="36"/>
                    <a:pt x="61" y="35"/>
                    <a:pt x="64" y="33"/>
                  </a:cubicBezTo>
                  <a:cubicBezTo>
                    <a:pt x="66" y="32"/>
                    <a:pt x="68" y="30"/>
                    <a:pt x="70" y="28"/>
                  </a:cubicBezTo>
                  <a:cubicBezTo>
                    <a:pt x="83" y="19"/>
                    <a:pt x="83" y="19"/>
                    <a:pt x="83" y="19"/>
                  </a:cubicBezTo>
                  <a:cubicBezTo>
                    <a:pt x="76" y="33"/>
                    <a:pt x="76" y="33"/>
                    <a:pt x="76" y="33"/>
                  </a:cubicBezTo>
                  <a:cubicBezTo>
                    <a:pt x="75" y="35"/>
                    <a:pt x="74" y="38"/>
                    <a:pt x="73" y="40"/>
                  </a:cubicBezTo>
                  <a:cubicBezTo>
                    <a:pt x="72" y="42"/>
                    <a:pt x="72" y="44"/>
                    <a:pt x="71" y="47"/>
                  </a:cubicBezTo>
                  <a:cubicBezTo>
                    <a:pt x="69" y="51"/>
                    <a:pt x="68" y="56"/>
                    <a:pt x="67" y="60"/>
                  </a:cubicBezTo>
                  <a:cubicBezTo>
                    <a:pt x="65" y="65"/>
                    <a:pt x="65" y="69"/>
                    <a:pt x="65" y="74"/>
                  </a:cubicBezTo>
                  <a:cubicBezTo>
                    <a:pt x="64" y="78"/>
                    <a:pt x="65" y="83"/>
                    <a:pt x="68" y="85"/>
                  </a:cubicBezTo>
                  <a:cubicBezTo>
                    <a:pt x="68" y="85"/>
                    <a:pt x="68"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70" y="87"/>
                    <a:pt x="70" y="87"/>
                    <a:pt x="70" y="87"/>
                  </a:cubicBezTo>
                  <a:cubicBezTo>
                    <a:pt x="71" y="87"/>
                    <a:pt x="71" y="87"/>
                    <a:pt x="71" y="87"/>
                  </a:cubicBezTo>
                  <a:cubicBezTo>
                    <a:pt x="73" y="87"/>
                    <a:pt x="73" y="87"/>
                    <a:pt x="73" y="87"/>
                  </a:cubicBezTo>
                  <a:cubicBezTo>
                    <a:pt x="75" y="88"/>
                    <a:pt x="77" y="88"/>
                    <a:pt x="79" y="87"/>
                  </a:cubicBezTo>
                  <a:cubicBezTo>
                    <a:pt x="83" y="86"/>
                    <a:pt x="88" y="85"/>
                    <a:pt x="92" y="82"/>
                  </a:cubicBezTo>
                  <a:cubicBezTo>
                    <a:pt x="96" y="80"/>
                    <a:pt x="100" y="78"/>
                    <a:pt x="104" y="75"/>
                  </a:cubicBezTo>
                  <a:cubicBezTo>
                    <a:pt x="108" y="72"/>
                    <a:pt x="112" y="69"/>
                    <a:pt x="116" y="66"/>
                  </a:cubicBezTo>
                  <a:cubicBezTo>
                    <a:pt x="113" y="70"/>
                    <a:pt x="109" y="73"/>
                    <a:pt x="106" y="77"/>
                  </a:cubicBezTo>
                  <a:cubicBezTo>
                    <a:pt x="102" y="80"/>
                    <a:pt x="98" y="83"/>
                    <a:pt x="94" y="86"/>
                  </a:cubicBezTo>
                  <a:cubicBezTo>
                    <a:pt x="90" y="88"/>
                    <a:pt x="85" y="91"/>
                    <a:pt x="80" y="92"/>
                  </a:cubicBezTo>
                  <a:cubicBezTo>
                    <a:pt x="78" y="93"/>
                    <a:pt x="75" y="93"/>
                    <a:pt x="72" y="93"/>
                  </a:cubicBezTo>
                  <a:cubicBezTo>
                    <a:pt x="71" y="93"/>
                    <a:pt x="71" y="93"/>
                    <a:pt x="70" y="93"/>
                  </a:cubicBezTo>
                  <a:cubicBezTo>
                    <a:pt x="69" y="92"/>
                    <a:pt x="68" y="92"/>
                    <a:pt x="67" y="92"/>
                  </a:cubicBezTo>
                  <a:cubicBezTo>
                    <a:pt x="67" y="92"/>
                    <a:pt x="67" y="92"/>
                    <a:pt x="67" y="92"/>
                  </a:cubicBezTo>
                  <a:cubicBezTo>
                    <a:pt x="66" y="91"/>
                    <a:pt x="66" y="91"/>
                    <a:pt x="66" y="91"/>
                  </a:cubicBezTo>
                  <a:cubicBezTo>
                    <a:pt x="66" y="91"/>
                    <a:pt x="66" y="91"/>
                    <a:pt x="66" y="91"/>
                  </a:cubicBezTo>
                  <a:cubicBezTo>
                    <a:pt x="66" y="91"/>
                    <a:pt x="66" y="91"/>
                    <a:pt x="66" y="91"/>
                  </a:cubicBezTo>
                  <a:cubicBezTo>
                    <a:pt x="66" y="91"/>
                    <a:pt x="66" y="91"/>
                    <a:pt x="66" y="91"/>
                  </a:cubicBezTo>
                  <a:cubicBezTo>
                    <a:pt x="66" y="91"/>
                    <a:pt x="66" y="91"/>
                    <a:pt x="66" y="91"/>
                  </a:cubicBezTo>
                  <a:cubicBezTo>
                    <a:pt x="65" y="91"/>
                    <a:pt x="64" y="90"/>
                    <a:pt x="64" y="90"/>
                  </a:cubicBezTo>
                  <a:cubicBezTo>
                    <a:pt x="61" y="88"/>
                    <a:pt x="60" y="85"/>
                    <a:pt x="59" y="82"/>
                  </a:cubicBezTo>
                  <a:cubicBezTo>
                    <a:pt x="58" y="79"/>
                    <a:pt x="58" y="77"/>
                    <a:pt x="58" y="74"/>
                  </a:cubicBezTo>
                  <a:cubicBezTo>
                    <a:pt x="57" y="69"/>
                    <a:pt x="58" y="64"/>
                    <a:pt x="59" y="59"/>
                  </a:cubicBezTo>
                  <a:cubicBezTo>
                    <a:pt x="60" y="54"/>
                    <a:pt x="62" y="49"/>
                    <a:pt x="63" y="44"/>
                  </a:cubicBezTo>
                  <a:cubicBezTo>
                    <a:pt x="64" y="42"/>
                    <a:pt x="65" y="39"/>
                    <a:pt x="66" y="37"/>
                  </a:cubicBezTo>
                  <a:cubicBezTo>
                    <a:pt x="67" y="35"/>
                    <a:pt x="68" y="32"/>
                    <a:pt x="69" y="30"/>
                  </a:cubicBezTo>
                  <a:cubicBezTo>
                    <a:pt x="75" y="35"/>
                    <a:pt x="75" y="35"/>
                    <a:pt x="75" y="35"/>
                  </a:cubicBezTo>
                  <a:cubicBezTo>
                    <a:pt x="73" y="37"/>
                    <a:pt x="70" y="38"/>
                    <a:pt x="68" y="40"/>
                  </a:cubicBezTo>
                  <a:cubicBezTo>
                    <a:pt x="66" y="41"/>
                    <a:pt x="63" y="43"/>
                    <a:pt x="61" y="44"/>
                  </a:cubicBezTo>
                  <a:cubicBezTo>
                    <a:pt x="56" y="47"/>
                    <a:pt x="51" y="50"/>
                    <a:pt x="46" y="52"/>
                  </a:cubicBezTo>
                  <a:cubicBezTo>
                    <a:pt x="44" y="54"/>
                    <a:pt x="41" y="55"/>
                    <a:pt x="39" y="56"/>
                  </a:cubicBezTo>
                  <a:cubicBezTo>
                    <a:pt x="36" y="57"/>
                    <a:pt x="33" y="58"/>
                    <a:pt x="31" y="58"/>
                  </a:cubicBezTo>
                  <a:cubicBezTo>
                    <a:pt x="28" y="59"/>
                    <a:pt x="25" y="60"/>
                    <a:pt x="22" y="60"/>
                  </a:cubicBezTo>
                  <a:cubicBezTo>
                    <a:pt x="19" y="60"/>
                    <a:pt x="16" y="60"/>
                    <a:pt x="13" y="59"/>
                  </a:cubicBezTo>
                  <a:cubicBezTo>
                    <a:pt x="12" y="59"/>
                    <a:pt x="11" y="59"/>
                    <a:pt x="10" y="59"/>
                  </a:cubicBezTo>
                  <a:cubicBezTo>
                    <a:pt x="9" y="58"/>
                    <a:pt x="9" y="58"/>
                    <a:pt x="9" y="58"/>
                  </a:cubicBezTo>
                  <a:cubicBezTo>
                    <a:pt x="9" y="58"/>
                    <a:pt x="8" y="57"/>
                    <a:pt x="8" y="57"/>
                  </a:cubicBezTo>
                  <a:cubicBezTo>
                    <a:pt x="7" y="56"/>
                    <a:pt x="7" y="56"/>
                    <a:pt x="7" y="56"/>
                  </a:cubicBezTo>
                  <a:cubicBezTo>
                    <a:pt x="6" y="56"/>
                    <a:pt x="6" y="56"/>
                    <a:pt x="6" y="56"/>
                  </a:cubicBezTo>
                  <a:cubicBezTo>
                    <a:pt x="5" y="55"/>
                    <a:pt x="5" y="55"/>
                    <a:pt x="5" y="55"/>
                  </a:cubicBezTo>
                  <a:cubicBezTo>
                    <a:pt x="5" y="55"/>
                    <a:pt x="5" y="55"/>
                    <a:pt x="5" y="55"/>
                  </a:cubicBezTo>
                  <a:cubicBezTo>
                    <a:pt x="5" y="55"/>
                    <a:pt x="5" y="55"/>
                    <a:pt x="5" y="55"/>
                  </a:cubicBezTo>
                  <a:cubicBezTo>
                    <a:pt x="5" y="55"/>
                    <a:pt x="5" y="55"/>
                    <a:pt x="5" y="55"/>
                  </a:cubicBezTo>
                  <a:cubicBezTo>
                    <a:pt x="5" y="55"/>
                    <a:pt x="5" y="55"/>
                    <a:pt x="5" y="55"/>
                  </a:cubicBezTo>
                  <a:cubicBezTo>
                    <a:pt x="5" y="54"/>
                    <a:pt x="5" y="54"/>
                    <a:pt x="5" y="54"/>
                  </a:cubicBezTo>
                  <a:cubicBezTo>
                    <a:pt x="4" y="54"/>
                    <a:pt x="4" y="54"/>
                    <a:pt x="4" y="54"/>
                  </a:cubicBezTo>
                  <a:cubicBezTo>
                    <a:pt x="2" y="51"/>
                    <a:pt x="1" y="48"/>
                    <a:pt x="1" y="45"/>
                  </a:cubicBezTo>
                  <a:cubicBezTo>
                    <a:pt x="0" y="42"/>
                    <a:pt x="1" y="39"/>
                    <a:pt x="1" y="36"/>
                  </a:cubicBezTo>
                  <a:cubicBezTo>
                    <a:pt x="2" y="33"/>
                    <a:pt x="3" y="30"/>
                    <a:pt x="4" y="28"/>
                  </a:cubicBezTo>
                  <a:cubicBezTo>
                    <a:pt x="5" y="25"/>
                    <a:pt x="6" y="23"/>
                    <a:pt x="7" y="20"/>
                  </a:cubicBezTo>
                  <a:cubicBezTo>
                    <a:pt x="8" y="18"/>
                    <a:pt x="10" y="15"/>
                    <a:pt x="11" y="13"/>
                  </a:cubicBezTo>
                  <a:cubicBezTo>
                    <a:pt x="14" y="9"/>
                    <a:pt x="18" y="4"/>
                    <a:pt x="22"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96"/>
            <p:cNvSpPr/>
            <p:nvPr/>
          </p:nvSpPr>
          <p:spPr bwMode="auto">
            <a:xfrm>
              <a:off x="5524500" y="3605213"/>
              <a:ext cx="309563" cy="242888"/>
            </a:xfrm>
            <a:custGeom>
              <a:avLst/>
              <a:gdLst>
                <a:gd name="T0" fmla="*/ 24 w 73"/>
                <a:gd name="T1" fmla="*/ 0 h 57"/>
                <a:gd name="T2" fmla="*/ 21 w 73"/>
                <a:gd name="T3" fmla="*/ 5 h 57"/>
                <a:gd name="T4" fmla="*/ 14 w 73"/>
                <a:gd name="T5" fmla="*/ 18 h 57"/>
                <a:gd name="T6" fmla="*/ 10 w 73"/>
                <a:gd name="T7" fmla="*/ 26 h 57"/>
                <a:gd name="T8" fmla="*/ 8 w 73"/>
                <a:gd name="T9" fmla="*/ 36 h 57"/>
                <a:gd name="T10" fmla="*/ 9 w 73"/>
                <a:gd name="T11" fmla="*/ 45 h 57"/>
                <a:gd name="T12" fmla="*/ 12 w 73"/>
                <a:gd name="T13" fmla="*/ 47 h 57"/>
                <a:gd name="T14" fmla="*/ 12 w 73"/>
                <a:gd name="T15" fmla="*/ 47 h 57"/>
                <a:gd name="T16" fmla="*/ 13 w 73"/>
                <a:gd name="T17" fmla="*/ 47 h 57"/>
                <a:gd name="T18" fmla="*/ 13 w 73"/>
                <a:gd name="T19" fmla="*/ 47 h 57"/>
                <a:gd name="T20" fmla="*/ 13 w 73"/>
                <a:gd name="T21" fmla="*/ 47 h 57"/>
                <a:gd name="T22" fmla="*/ 12 w 73"/>
                <a:gd name="T23" fmla="*/ 47 h 57"/>
                <a:gd name="T24" fmla="*/ 13 w 73"/>
                <a:gd name="T25" fmla="*/ 48 h 57"/>
                <a:gd name="T26" fmla="*/ 15 w 73"/>
                <a:gd name="T27" fmla="*/ 48 h 57"/>
                <a:gd name="T28" fmla="*/ 17 w 73"/>
                <a:gd name="T29" fmla="*/ 48 h 57"/>
                <a:gd name="T30" fmla="*/ 27 w 73"/>
                <a:gd name="T31" fmla="*/ 47 h 57"/>
                <a:gd name="T32" fmla="*/ 38 w 73"/>
                <a:gd name="T33" fmla="*/ 44 h 57"/>
                <a:gd name="T34" fmla="*/ 56 w 73"/>
                <a:gd name="T35" fmla="*/ 34 h 57"/>
                <a:gd name="T36" fmla="*/ 69 w 73"/>
                <a:gd name="T37" fmla="*/ 26 h 57"/>
                <a:gd name="T38" fmla="*/ 73 w 73"/>
                <a:gd name="T39" fmla="*/ 23 h 57"/>
                <a:gd name="T40" fmla="*/ 70 w 73"/>
                <a:gd name="T41" fmla="*/ 27 h 57"/>
                <a:gd name="T42" fmla="*/ 59 w 73"/>
                <a:gd name="T43" fmla="*/ 38 h 57"/>
                <a:gd name="T44" fmla="*/ 51 w 73"/>
                <a:gd name="T45" fmla="*/ 44 h 57"/>
                <a:gd name="T46" fmla="*/ 41 w 73"/>
                <a:gd name="T47" fmla="*/ 50 h 57"/>
                <a:gd name="T48" fmla="*/ 30 w 73"/>
                <a:gd name="T49" fmla="*/ 55 h 57"/>
                <a:gd name="T50" fmla="*/ 16 w 73"/>
                <a:gd name="T51" fmla="*/ 56 h 57"/>
                <a:gd name="T52" fmla="*/ 12 w 73"/>
                <a:gd name="T53" fmla="*/ 56 h 57"/>
                <a:gd name="T54" fmla="*/ 11 w 73"/>
                <a:gd name="T55" fmla="*/ 55 h 57"/>
                <a:gd name="T56" fmla="*/ 10 w 73"/>
                <a:gd name="T57" fmla="*/ 55 h 57"/>
                <a:gd name="T58" fmla="*/ 10 w 73"/>
                <a:gd name="T59" fmla="*/ 55 h 57"/>
                <a:gd name="T60" fmla="*/ 10 w 73"/>
                <a:gd name="T61" fmla="*/ 55 h 57"/>
                <a:gd name="T62" fmla="*/ 9 w 73"/>
                <a:gd name="T63" fmla="*/ 55 h 57"/>
                <a:gd name="T64" fmla="*/ 9 w 73"/>
                <a:gd name="T65" fmla="*/ 55 h 57"/>
                <a:gd name="T66" fmla="*/ 9 w 73"/>
                <a:gd name="T67" fmla="*/ 55 h 57"/>
                <a:gd name="T68" fmla="*/ 3 w 73"/>
                <a:gd name="T69" fmla="*/ 49 h 57"/>
                <a:gd name="T70" fmla="*/ 0 w 73"/>
                <a:gd name="T71" fmla="*/ 42 h 57"/>
                <a:gd name="T72" fmla="*/ 0 w 73"/>
                <a:gd name="T73" fmla="*/ 35 h 57"/>
                <a:gd name="T74" fmla="*/ 5 w 73"/>
                <a:gd name="T75" fmla="*/ 24 h 57"/>
                <a:gd name="T76" fmla="*/ 10 w 73"/>
                <a:gd name="T77" fmla="*/ 15 h 57"/>
                <a:gd name="T78" fmla="*/ 20 w 73"/>
                <a:gd name="T79" fmla="*/ 4 h 57"/>
                <a:gd name="T80" fmla="*/ 24 w 73"/>
                <a:gd name="T8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57">
                  <a:moveTo>
                    <a:pt x="24" y="0"/>
                  </a:moveTo>
                  <a:cubicBezTo>
                    <a:pt x="24" y="0"/>
                    <a:pt x="23" y="1"/>
                    <a:pt x="21" y="5"/>
                  </a:cubicBezTo>
                  <a:cubicBezTo>
                    <a:pt x="19" y="8"/>
                    <a:pt x="17" y="12"/>
                    <a:pt x="14" y="18"/>
                  </a:cubicBezTo>
                  <a:cubicBezTo>
                    <a:pt x="13" y="20"/>
                    <a:pt x="12" y="23"/>
                    <a:pt x="10" y="26"/>
                  </a:cubicBezTo>
                  <a:cubicBezTo>
                    <a:pt x="9" y="30"/>
                    <a:pt x="8" y="33"/>
                    <a:pt x="8" y="36"/>
                  </a:cubicBezTo>
                  <a:cubicBezTo>
                    <a:pt x="7" y="40"/>
                    <a:pt x="7" y="43"/>
                    <a:pt x="9" y="45"/>
                  </a:cubicBezTo>
                  <a:cubicBezTo>
                    <a:pt x="10" y="46"/>
                    <a:pt x="11"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2" y="47"/>
                    <a:pt x="13" y="47"/>
                    <a:pt x="12" y="47"/>
                  </a:cubicBezTo>
                  <a:cubicBezTo>
                    <a:pt x="13" y="48"/>
                    <a:pt x="13" y="48"/>
                    <a:pt x="13" y="48"/>
                  </a:cubicBezTo>
                  <a:cubicBezTo>
                    <a:pt x="15" y="48"/>
                    <a:pt x="15" y="48"/>
                    <a:pt x="15" y="48"/>
                  </a:cubicBezTo>
                  <a:cubicBezTo>
                    <a:pt x="15" y="48"/>
                    <a:pt x="16" y="48"/>
                    <a:pt x="17" y="48"/>
                  </a:cubicBezTo>
                  <a:cubicBezTo>
                    <a:pt x="20" y="49"/>
                    <a:pt x="24" y="48"/>
                    <a:pt x="27" y="47"/>
                  </a:cubicBezTo>
                  <a:cubicBezTo>
                    <a:pt x="31" y="46"/>
                    <a:pt x="35" y="45"/>
                    <a:pt x="38" y="44"/>
                  </a:cubicBezTo>
                  <a:cubicBezTo>
                    <a:pt x="45" y="41"/>
                    <a:pt x="51" y="37"/>
                    <a:pt x="56" y="34"/>
                  </a:cubicBezTo>
                  <a:cubicBezTo>
                    <a:pt x="61" y="31"/>
                    <a:pt x="66" y="28"/>
                    <a:pt x="69" y="26"/>
                  </a:cubicBezTo>
                  <a:cubicBezTo>
                    <a:pt x="72" y="24"/>
                    <a:pt x="73" y="23"/>
                    <a:pt x="73" y="23"/>
                  </a:cubicBezTo>
                  <a:cubicBezTo>
                    <a:pt x="73" y="23"/>
                    <a:pt x="72" y="25"/>
                    <a:pt x="70" y="27"/>
                  </a:cubicBezTo>
                  <a:cubicBezTo>
                    <a:pt x="67" y="30"/>
                    <a:pt x="64" y="34"/>
                    <a:pt x="59" y="38"/>
                  </a:cubicBezTo>
                  <a:cubicBezTo>
                    <a:pt x="56" y="40"/>
                    <a:pt x="54" y="42"/>
                    <a:pt x="51" y="44"/>
                  </a:cubicBezTo>
                  <a:cubicBezTo>
                    <a:pt x="48" y="46"/>
                    <a:pt x="45" y="48"/>
                    <a:pt x="41" y="50"/>
                  </a:cubicBezTo>
                  <a:cubicBezTo>
                    <a:pt x="38" y="52"/>
                    <a:pt x="34" y="54"/>
                    <a:pt x="30" y="55"/>
                  </a:cubicBezTo>
                  <a:cubicBezTo>
                    <a:pt x="25" y="56"/>
                    <a:pt x="21" y="57"/>
                    <a:pt x="16" y="56"/>
                  </a:cubicBezTo>
                  <a:cubicBezTo>
                    <a:pt x="15" y="56"/>
                    <a:pt x="13" y="56"/>
                    <a:pt x="12" y="56"/>
                  </a:cubicBezTo>
                  <a:cubicBezTo>
                    <a:pt x="11" y="55"/>
                    <a:pt x="11" y="55"/>
                    <a:pt x="11" y="55"/>
                  </a:cubicBezTo>
                  <a:cubicBezTo>
                    <a:pt x="10" y="55"/>
                    <a:pt x="10" y="55"/>
                    <a:pt x="10" y="55"/>
                  </a:cubicBezTo>
                  <a:cubicBezTo>
                    <a:pt x="10" y="55"/>
                    <a:pt x="10" y="55"/>
                    <a:pt x="10" y="55"/>
                  </a:cubicBezTo>
                  <a:cubicBezTo>
                    <a:pt x="10" y="55"/>
                    <a:pt x="10" y="55"/>
                    <a:pt x="10" y="55"/>
                  </a:cubicBezTo>
                  <a:cubicBezTo>
                    <a:pt x="9" y="55"/>
                    <a:pt x="9" y="55"/>
                    <a:pt x="9" y="55"/>
                  </a:cubicBezTo>
                  <a:cubicBezTo>
                    <a:pt x="9" y="55"/>
                    <a:pt x="9" y="55"/>
                    <a:pt x="9" y="55"/>
                  </a:cubicBezTo>
                  <a:cubicBezTo>
                    <a:pt x="9" y="55"/>
                    <a:pt x="9" y="55"/>
                    <a:pt x="9" y="55"/>
                  </a:cubicBezTo>
                  <a:cubicBezTo>
                    <a:pt x="6" y="54"/>
                    <a:pt x="4" y="52"/>
                    <a:pt x="3" y="49"/>
                  </a:cubicBezTo>
                  <a:cubicBezTo>
                    <a:pt x="1" y="47"/>
                    <a:pt x="0" y="44"/>
                    <a:pt x="0" y="42"/>
                  </a:cubicBezTo>
                  <a:cubicBezTo>
                    <a:pt x="0" y="40"/>
                    <a:pt x="0" y="37"/>
                    <a:pt x="0" y="35"/>
                  </a:cubicBezTo>
                  <a:cubicBezTo>
                    <a:pt x="1" y="31"/>
                    <a:pt x="3" y="27"/>
                    <a:pt x="5" y="24"/>
                  </a:cubicBezTo>
                  <a:cubicBezTo>
                    <a:pt x="6" y="21"/>
                    <a:pt x="8" y="18"/>
                    <a:pt x="10" y="15"/>
                  </a:cubicBezTo>
                  <a:cubicBezTo>
                    <a:pt x="14" y="10"/>
                    <a:pt x="17" y="6"/>
                    <a:pt x="20" y="4"/>
                  </a:cubicBezTo>
                  <a:cubicBezTo>
                    <a:pt x="22" y="1"/>
                    <a:pt x="24" y="0"/>
                    <a:pt x="24"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97"/>
            <p:cNvSpPr/>
            <p:nvPr/>
          </p:nvSpPr>
          <p:spPr bwMode="auto">
            <a:xfrm>
              <a:off x="5051425" y="4157663"/>
              <a:ext cx="425450" cy="617538"/>
            </a:xfrm>
            <a:custGeom>
              <a:avLst/>
              <a:gdLst>
                <a:gd name="T0" fmla="*/ 100 w 100"/>
                <a:gd name="T1" fmla="*/ 0 h 145"/>
                <a:gd name="T2" fmla="*/ 97 w 100"/>
                <a:gd name="T3" fmla="*/ 6 h 145"/>
                <a:gd name="T4" fmla="*/ 87 w 100"/>
                <a:gd name="T5" fmla="*/ 24 h 145"/>
                <a:gd name="T6" fmla="*/ 73 w 100"/>
                <a:gd name="T7" fmla="*/ 49 h 145"/>
                <a:gd name="T8" fmla="*/ 65 w 100"/>
                <a:gd name="T9" fmla="*/ 62 h 145"/>
                <a:gd name="T10" fmla="*/ 56 w 100"/>
                <a:gd name="T11" fmla="*/ 76 h 145"/>
                <a:gd name="T12" fmla="*/ 46 w 100"/>
                <a:gd name="T13" fmla="*/ 90 h 145"/>
                <a:gd name="T14" fmla="*/ 37 w 100"/>
                <a:gd name="T15" fmla="*/ 103 h 145"/>
                <a:gd name="T16" fmla="*/ 28 w 100"/>
                <a:gd name="T17" fmla="*/ 115 h 145"/>
                <a:gd name="T18" fmla="*/ 23 w 100"/>
                <a:gd name="T19" fmla="*/ 120 h 145"/>
                <a:gd name="T20" fmla="*/ 19 w 100"/>
                <a:gd name="T21" fmla="*/ 125 h 145"/>
                <a:gd name="T22" fmla="*/ 15 w 100"/>
                <a:gd name="T23" fmla="*/ 130 h 145"/>
                <a:gd name="T24" fmla="*/ 12 w 100"/>
                <a:gd name="T25" fmla="*/ 133 h 145"/>
                <a:gd name="T26" fmla="*/ 5 w 100"/>
                <a:gd name="T27" fmla="*/ 140 h 145"/>
                <a:gd name="T28" fmla="*/ 0 w 100"/>
                <a:gd name="T29" fmla="*/ 145 h 145"/>
                <a:gd name="T30" fmla="*/ 4 w 100"/>
                <a:gd name="T31" fmla="*/ 139 h 145"/>
                <a:gd name="T32" fmla="*/ 10 w 100"/>
                <a:gd name="T33" fmla="*/ 132 h 145"/>
                <a:gd name="T34" fmla="*/ 17 w 100"/>
                <a:gd name="T35" fmla="*/ 123 h 145"/>
                <a:gd name="T36" fmla="*/ 24 w 100"/>
                <a:gd name="T37" fmla="*/ 112 h 145"/>
                <a:gd name="T38" fmla="*/ 33 w 100"/>
                <a:gd name="T39" fmla="*/ 100 h 145"/>
                <a:gd name="T40" fmla="*/ 42 w 100"/>
                <a:gd name="T41" fmla="*/ 87 h 145"/>
                <a:gd name="T42" fmla="*/ 51 w 100"/>
                <a:gd name="T43" fmla="*/ 73 h 145"/>
                <a:gd name="T44" fmla="*/ 69 w 100"/>
                <a:gd name="T45" fmla="*/ 46 h 145"/>
                <a:gd name="T46" fmla="*/ 77 w 100"/>
                <a:gd name="T47" fmla="*/ 33 h 145"/>
                <a:gd name="T48" fmla="*/ 84 w 100"/>
                <a:gd name="T49" fmla="*/ 22 h 145"/>
                <a:gd name="T50" fmla="*/ 100 w 100"/>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45">
                  <a:moveTo>
                    <a:pt x="100" y="0"/>
                  </a:moveTo>
                  <a:cubicBezTo>
                    <a:pt x="100" y="0"/>
                    <a:pt x="99" y="2"/>
                    <a:pt x="97" y="6"/>
                  </a:cubicBezTo>
                  <a:cubicBezTo>
                    <a:pt x="95" y="11"/>
                    <a:pt x="91" y="17"/>
                    <a:pt x="87" y="24"/>
                  </a:cubicBezTo>
                  <a:cubicBezTo>
                    <a:pt x="83" y="31"/>
                    <a:pt x="78" y="40"/>
                    <a:pt x="73" y="49"/>
                  </a:cubicBezTo>
                  <a:cubicBezTo>
                    <a:pt x="70" y="53"/>
                    <a:pt x="68" y="58"/>
                    <a:pt x="65" y="62"/>
                  </a:cubicBezTo>
                  <a:cubicBezTo>
                    <a:pt x="62" y="67"/>
                    <a:pt x="59" y="71"/>
                    <a:pt x="56" y="76"/>
                  </a:cubicBezTo>
                  <a:cubicBezTo>
                    <a:pt x="53" y="81"/>
                    <a:pt x="49" y="85"/>
                    <a:pt x="46" y="90"/>
                  </a:cubicBezTo>
                  <a:cubicBezTo>
                    <a:pt x="43" y="94"/>
                    <a:pt x="40" y="99"/>
                    <a:pt x="37" y="103"/>
                  </a:cubicBezTo>
                  <a:cubicBezTo>
                    <a:pt x="34" y="107"/>
                    <a:pt x="31" y="111"/>
                    <a:pt x="28" y="115"/>
                  </a:cubicBezTo>
                  <a:cubicBezTo>
                    <a:pt x="26" y="117"/>
                    <a:pt x="25" y="118"/>
                    <a:pt x="23" y="120"/>
                  </a:cubicBezTo>
                  <a:cubicBezTo>
                    <a:pt x="22" y="122"/>
                    <a:pt x="21" y="123"/>
                    <a:pt x="19" y="125"/>
                  </a:cubicBezTo>
                  <a:cubicBezTo>
                    <a:pt x="18" y="127"/>
                    <a:pt x="17" y="128"/>
                    <a:pt x="15" y="130"/>
                  </a:cubicBezTo>
                  <a:cubicBezTo>
                    <a:pt x="14" y="131"/>
                    <a:pt x="13" y="132"/>
                    <a:pt x="12" y="133"/>
                  </a:cubicBezTo>
                  <a:cubicBezTo>
                    <a:pt x="9" y="136"/>
                    <a:pt x="7" y="138"/>
                    <a:pt x="5" y="140"/>
                  </a:cubicBezTo>
                  <a:cubicBezTo>
                    <a:pt x="2" y="143"/>
                    <a:pt x="0" y="145"/>
                    <a:pt x="0" y="145"/>
                  </a:cubicBezTo>
                  <a:cubicBezTo>
                    <a:pt x="0" y="145"/>
                    <a:pt x="1" y="143"/>
                    <a:pt x="4" y="139"/>
                  </a:cubicBezTo>
                  <a:cubicBezTo>
                    <a:pt x="6" y="137"/>
                    <a:pt x="8" y="135"/>
                    <a:pt x="10" y="132"/>
                  </a:cubicBezTo>
                  <a:cubicBezTo>
                    <a:pt x="12" y="129"/>
                    <a:pt x="14" y="126"/>
                    <a:pt x="17" y="123"/>
                  </a:cubicBezTo>
                  <a:cubicBezTo>
                    <a:pt x="19" y="120"/>
                    <a:pt x="22" y="116"/>
                    <a:pt x="24" y="112"/>
                  </a:cubicBezTo>
                  <a:cubicBezTo>
                    <a:pt x="27" y="108"/>
                    <a:pt x="30" y="104"/>
                    <a:pt x="33" y="100"/>
                  </a:cubicBezTo>
                  <a:cubicBezTo>
                    <a:pt x="36" y="96"/>
                    <a:pt x="39" y="91"/>
                    <a:pt x="42" y="87"/>
                  </a:cubicBezTo>
                  <a:cubicBezTo>
                    <a:pt x="45" y="82"/>
                    <a:pt x="48" y="77"/>
                    <a:pt x="51" y="73"/>
                  </a:cubicBezTo>
                  <a:cubicBezTo>
                    <a:pt x="57" y="64"/>
                    <a:pt x="63" y="55"/>
                    <a:pt x="69" y="46"/>
                  </a:cubicBezTo>
                  <a:cubicBezTo>
                    <a:pt x="72" y="42"/>
                    <a:pt x="74" y="37"/>
                    <a:pt x="77" y="33"/>
                  </a:cubicBezTo>
                  <a:cubicBezTo>
                    <a:pt x="80" y="30"/>
                    <a:pt x="82" y="26"/>
                    <a:pt x="84" y="22"/>
                  </a:cubicBezTo>
                  <a:cubicBezTo>
                    <a:pt x="94" y="9"/>
                    <a:pt x="100" y="0"/>
                    <a:pt x="100"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98"/>
            <p:cNvSpPr/>
            <p:nvPr/>
          </p:nvSpPr>
          <p:spPr bwMode="auto">
            <a:xfrm>
              <a:off x="4919663" y="4132263"/>
              <a:ext cx="506413" cy="554038"/>
            </a:xfrm>
            <a:custGeom>
              <a:avLst/>
              <a:gdLst>
                <a:gd name="T0" fmla="*/ 119 w 119"/>
                <a:gd name="T1" fmla="*/ 0 h 130"/>
                <a:gd name="T2" fmla="*/ 101 w 119"/>
                <a:gd name="T3" fmla="*/ 22 h 130"/>
                <a:gd name="T4" fmla="*/ 83 w 119"/>
                <a:gd name="T5" fmla="*/ 43 h 130"/>
                <a:gd name="T6" fmla="*/ 72 w 119"/>
                <a:gd name="T7" fmla="*/ 55 h 130"/>
                <a:gd name="T8" fmla="*/ 61 w 119"/>
                <a:gd name="T9" fmla="*/ 67 h 130"/>
                <a:gd name="T10" fmla="*/ 50 w 119"/>
                <a:gd name="T11" fmla="*/ 79 h 130"/>
                <a:gd name="T12" fmla="*/ 39 w 119"/>
                <a:gd name="T13" fmla="*/ 90 h 130"/>
                <a:gd name="T14" fmla="*/ 19 w 119"/>
                <a:gd name="T15" fmla="*/ 110 h 130"/>
                <a:gd name="T16" fmla="*/ 11 w 119"/>
                <a:gd name="T17" fmla="*/ 118 h 130"/>
                <a:gd name="T18" fmla="*/ 5 w 119"/>
                <a:gd name="T19" fmla="*/ 125 h 130"/>
                <a:gd name="T20" fmla="*/ 0 w 119"/>
                <a:gd name="T21" fmla="*/ 130 h 130"/>
                <a:gd name="T22" fmla="*/ 4 w 119"/>
                <a:gd name="T23" fmla="*/ 124 h 130"/>
                <a:gd name="T24" fmla="*/ 9 w 119"/>
                <a:gd name="T25" fmla="*/ 117 h 130"/>
                <a:gd name="T26" fmla="*/ 17 w 119"/>
                <a:gd name="T27" fmla="*/ 108 h 130"/>
                <a:gd name="T28" fmla="*/ 25 w 119"/>
                <a:gd name="T29" fmla="*/ 98 h 130"/>
                <a:gd name="T30" fmla="*/ 35 w 119"/>
                <a:gd name="T31" fmla="*/ 87 h 130"/>
                <a:gd name="T32" fmla="*/ 46 w 119"/>
                <a:gd name="T33" fmla="*/ 75 h 130"/>
                <a:gd name="T34" fmla="*/ 57 w 119"/>
                <a:gd name="T35" fmla="*/ 63 h 130"/>
                <a:gd name="T36" fmla="*/ 68 w 119"/>
                <a:gd name="T37" fmla="*/ 51 h 130"/>
                <a:gd name="T38" fmla="*/ 79 w 119"/>
                <a:gd name="T39" fmla="*/ 39 h 130"/>
                <a:gd name="T40" fmla="*/ 90 w 119"/>
                <a:gd name="T41" fmla="*/ 29 h 130"/>
                <a:gd name="T42" fmla="*/ 99 w 119"/>
                <a:gd name="T43" fmla="*/ 19 h 130"/>
                <a:gd name="T44" fmla="*/ 119 w 119"/>
                <a:gd name="T4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30">
                  <a:moveTo>
                    <a:pt x="119" y="0"/>
                  </a:moveTo>
                  <a:cubicBezTo>
                    <a:pt x="119" y="0"/>
                    <a:pt x="112" y="9"/>
                    <a:pt x="101" y="22"/>
                  </a:cubicBezTo>
                  <a:cubicBezTo>
                    <a:pt x="96" y="28"/>
                    <a:pt x="90" y="35"/>
                    <a:pt x="83" y="43"/>
                  </a:cubicBezTo>
                  <a:cubicBezTo>
                    <a:pt x="79" y="47"/>
                    <a:pt x="76" y="51"/>
                    <a:pt x="72" y="55"/>
                  </a:cubicBezTo>
                  <a:cubicBezTo>
                    <a:pt x="68" y="59"/>
                    <a:pt x="65" y="63"/>
                    <a:pt x="61" y="67"/>
                  </a:cubicBezTo>
                  <a:cubicBezTo>
                    <a:pt x="57" y="71"/>
                    <a:pt x="53" y="75"/>
                    <a:pt x="50" y="79"/>
                  </a:cubicBezTo>
                  <a:cubicBezTo>
                    <a:pt x="46" y="83"/>
                    <a:pt x="42" y="86"/>
                    <a:pt x="39" y="90"/>
                  </a:cubicBezTo>
                  <a:cubicBezTo>
                    <a:pt x="32" y="98"/>
                    <a:pt x="25" y="104"/>
                    <a:pt x="19" y="110"/>
                  </a:cubicBezTo>
                  <a:cubicBezTo>
                    <a:pt x="16" y="113"/>
                    <a:pt x="14" y="116"/>
                    <a:pt x="11" y="118"/>
                  </a:cubicBezTo>
                  <a:cubicBezTo>
                    <a:pt x="9" y="121"/>
                    <a:pt x="7" y="123"/>
                    <a:pt x="5" y="125"/>
                  </a:cubicBezTo>
                  <a:cubicBezTo>
                    <a:pt x="2" y="128"/>
                    <a:pt x="0" y="130"/>
                    <a:pt x="0" y="130"/>
                  </a:cubicBezTo>
                  <a:cubicBezTo>
                    <a:pt x="0" y="130"/>
                    <a:pt x="1" y="128"/>
                    <a:pt x="4" y="124"/>
                  </a:cubicBezTo>
                  <a:cubicBezTo>
                    <a:pt x="6" y="122"/>
                    <a:pt x="7" y="119"/>
                    <a:pt x="9" y="117"/>
                  </a:cubicBezTo>
                  <a:cubicBezTo>
                    <a:pt x="12" y="114"/>
                    <a:pt x="14" y="111"/>
                    <a:pt x="17" y="108"/>
                  </a:cubicBezTo>
                  <a:cubicBezTo>
                    <a:pt x="19" y="105"/>
                    <a:pt x="22" y="102"/>
                    <a:pt x="25" y="98"/>
                  </a:cubicBezTo>
                  <a:cubicBezTo>
                    <a:pt x="28" y="94"/>
                    <a:pt x="32" y="91"/>
                    <a:pt x="35" y="87"/>
                  </a:cubicBezTo>
                  <a:cubicBezTo>
                    <a:pt x="38" y="83"/>
                    <a:pt x="42" y="79"/>
                    <a:pt x="46" y="75"/>
                  </a:cubicBezTo>
                  <a:cubicBezTo>
                    <a:pt x="49" y="71"/>
                    <a:pt x="53" y="67"/>
                    <a:pt x="57" y="63"/>
                  </a:cubicBezTo>
                  <a:cubicBezTo>
                    <a:pt x="61" y="59"/>
                    <a:pt x="64" y="55"/>
                    <a:pt x="68" y="51"/>
                  </a:cubicBezTo>
                  <a:cubicBezTo>
                    <a:pt x="72" y="47"/>
                    <a:pt x="75" y="43"/>
                    <a:pt x="79" y="39"/>
                  </a:cubicBezTo>
                  <a:cubicBezTo>
                    <a:pt x="83" y="36"/>
                    <a:pt x="86" y="32"/>
                    <a:pt x="90" y="29"/>
                  </a:cubicBezTo>
                  <a:cubicBezTo>
                    <a:pt x="93" y="25"/>
                    <a:pt x="96" y="22"/>
                    <a:pt x="99" y="19"/>
                  </a:cubicBezTo>
                  <a:cubicBezTo>
                    <a:pt x="111" y="8"/>
                    <a:pt x="119" y="0"/>
                    <a:pt x="119"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99"/>
            <p:cNvSpPr/>
            <p:nvPr/>
          </p:nvSpPr>
          <p:spPr bwMode="auto">
            <a:xfrm>
              <a:off x="4822825" y="4094163"/>
              <a:ext cx="527050" cy="476250"/>
            </a:xfrm>
            <a:custGeom>
              <a:avLst/>
              <a:gdLst>
                <a:gd name="T0" fmla="*/ 124 w 124"/>
                <a:gd name="T1" fmla="*/ 0 h 112"/>
                <a:gd name="T2" fmla="*/ 105 w 124"/>
                <a:gd name="T3" fmla="*/ 18 h 112"/>
                <a:gd name="T4" fmla="*/ 95 w 124"/>
                <a:gd name="T5" fmla="*/ 26 h 112"/>
                <a:gd name="T6" fmla="*/ 85 w 124"/>
                <a:gd name="T7" fmla="*/ 35 h 112"/>
                <a:gd name="T8" fmla="*/ 62 w 124"/>
                <a:gd name="T9" fmla="*/ 55 h 112"/>
                <a:gd name="T10" fmla="*/ 50 w 124"/>
                <a:gd name="T11" fmla="*/ 66 h 112"/>
                <a:gd name="T12" fmla="*/ 38 w 124"/>
                <a:gd name="T13" fmla="*/ 76 h 112"/>
                <a:gd name="T14" fmla="*/ 28 w 124"/>
                <a:gd name="T15" fmla="*/ 85 h 112"/>
                <a:gd name="T16" fmla="*/ 18 w 124"/>
                <a:gd name="T17" fmla="*/ 93 h 112"/>
                <a:gd name="T18" fmla="*/ 11 w 124"/>
                <a:gd name="T19" fmla="*/ 101 h 112"/>
                <a:gd name="T20" fmla="*/ 7 w 124"/>
                <a:gd name="T21" fmla="*/ 104 h 112"/>
                <a:gd name="T22" fmla="*/ 5 w 124"/>
                <a:gd name="T23" fmla="*/ 106 h 112"/>
                <a:gd name="T24" fmla="*/ 1 w 124"/>
                <a:gd name="T25" fmla="*/ 110 h 112"/>
                <a:gd name="T26" fmla="*/ 0 w 124"/>
                <a:gd name="T27" fmla="*/ 112 h 112"/>
                <a:gd name="T28" fmla="*/ 1 w 124"/>
                <a:gd name="T29" fmla="*/ 110 h 112"/>
                <a:gd name="T30" fmla="*/ 4 w 124"/>
                <a:gd name="T31" fmla="*/ 106 h 112"/>
                <a:gd name="T32" fmla="*/ 6 w 124"/>
                <a:gd name="T33" fmla="*/ 103 h 112"/>
                <a:gd name="T34" fmla="*/ 9 w 124"/>
                <a:gd name="T35" fmla="*/ 99 h 112"/>
                <a:gd name="T36" fmla="*/ 12 w 124"/>
                <a:gd name="T37" fmla="*/ 95 h 112"/>
                <a:gd name="T38" fmla="*/ 16 w 124"/>
                <a:gd name="T39" fmla="*/ 91 h 112"/>
                <a:gd name="T40" fmla="*/ 25 w 124"/>
                <a:gd name="T41" fmla="*/ 82 h 112"/>
                <a:gd name="T42" fmla="*/ 35 w 124"/>
                <a:gd name="T43" fmla="*/ 72 h 112"/>
                <a:gd name="T44" fmla="*/ 46 w 124"/>
                <a:gd name="T45" fmla="*/ 61 h 112"/>
                <a:gd name="T46" fmla="*/ 58 w 124"/>
                <a:gd name="T47" fmla="*/ 51 h 112"/>
                <a:gd name="T48" fmla="*/ 70 w 124"/>
                <a:gd name="T49" fmla="*/ 41 h 112"/>
                <a:gd name="T50" fmla="*/ 81 w 124"/>
                <a:gd name="T51" fmla="*/ 31 h 112"/>
                <a:gd name="T52" fmla="*/ 103 w 124"/>
                <a:gd name="T53" fmla="*/ 15 h 112"/>
                <a:gd name="T54" fmla="*/ 124 w 124"/>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12">
                  <a:moveTo>
                    <a:pt x="124" y="0"/>
                  </a:moveTo>
                  <a:cubicBezTo>
                    <a:pt x="124" y="0"/>
                    <a:pt x="117" y="7"/>
                    <a:pt x="105" y="18"/>
                  </a:cubicBezTo>
                  <a:cubicBezTo>
                    <a:pt x="102" y="20"/>
                    <a:pt x="99" y="23"/>
                    <a:pt x="95" y="26"/>
                  </a:cubicBezTo>
                  <a:cubicBezTo>
                    <a:pt x="92" y="29"/>
                    <a:pt x="88" y="32"/>
                    <a:pt x="85" y="35"/>
                  </a:cubicBezTo>
                  <a:cubicBezTo>
                    <a:pt x="77" y="42"/>
                    <a:pt x="69" y="49"/>
                    <a:pt x="62" y="55"/>
                  </a:cubicBezTo>
                  <a:cubicBezTo>
                    <a:pt x="58" y="59"/>
                    <a:pt x="54" y="62"/>
                    <a:pt x="50" y="66"/>
                  </a:cubicBezTo>
                  <a:cubicBezTo>
                    <a:pt x="46" y="69"/>
                    <a:pt x="42" y="72"/>
                    <a:pt x="38" y="76"/>
                  </a:cubicBezTo>
                  <a:cubicBezTo>
                    <a:pt x="35" y="79"/>
                    <a:pt x="31" y="82"/>
                    <a:pt x="28" y="85"/>
                  </a:cubicBezTo>
                  <a:cubicBezTo>
                    <a:pt x="24" y="88"/>
                    <a:pt x="21" y="91"/>
                    <a:pt x="18" y="93"/>
                  </a:cubicBezTo>
                  <a:cubicBezTo>
                    <a:pt x="15" y="96"/>
                    <a:pt x="13" y="98"/>
                    <a:pt x="11" y="101"/>
                  </a:cubicBezTo>
                  <a:cubicBezTo>
                    <a:pt x="9" y="102"/>
                    <a:pt x="8" y="103"/>
                    <a:pt x="7" y="104"/>
                  </a:cubicBezTo>
                  <a:cubicBezTo>
                    <a:pt x="6" y="105"/>
                    <a:pt x="6" y="106"/>
                    <a:pt x="5" y="106"/>
                  </a:cubicBezTo>
                  <a:cubicBezTo>
                    <a:pt x="3" y="108"/>
                    <a:pt x="2" y="109"/>
                    <a:pt x="1" y="110"/>
                  </a:cubicBezTo>
                  <a:cubicBezTo>
                    <a:pt x="1" y="111"/>
                    <a:pt x="0" y="112"/>
                    <a:pt x="0" y="112"/>
                  </a:cubicBezTo>
                  <a:cubicBezTo>
                    <a:pt x="0" y="112"/>
                    <a:pt x="1" y="111"/>
                    <a:pt x="1" y="110"/>
                  </a:cubicBezTo>
                  <a:cubicBezTo>
                    <a:pt x="2" y="109"/>
                    <a:pt x="3" y="108"/>
                    <a:pt x="4" y="106"/>
                  </a:cubicBezTo>
                  <a:cubicBezTo>
                    <a:pt x="5" y="105"/>
                    <a:pt x="5" y="104"/>
                    <a:pt x="6" y="103"/>
                  </a:cubicBezTo>
                  <a:cubicBezTo>
                    <a:pt x="7" y="102"/>
                    <a:pt x="8" y="100"/>
                    <a:pt x="9" y="99"/>
                  </a:cubicBezTo>
                  <a:cubicBezTo>
                    <a:pt x="10" y="98"/>
                    <a:pt x="11" y="97"/>
                    <a:pt x="12" y="95"/>
                  </a:cubicBezTo>
                  <a:cubicBezTo>
                    <a:pt x="13" y="94"/>
                    <a:pt x="15" y="92"/>
                    <a:pt x="16" y="91"/>
                  </a:cubicBezTo>
                  <a:cubicBezTo>
                    <a:pt x="19" y="88"/>
                    <a:pt x="22" y="85"/>
                    <a:pt x="25" y="82"/>
                  </a:cubicBezTo>
                  <a:cubicBezTo>
                    <a:pt x="28" y="78"/>
                    <a:pt x="31" y="75"/>
                    <a:pt x="35" y="72"/>
                  </a:cubicBezTo>
                  <a:cubicBezTo>
                    <a:pt x="38" y="68"/>
                    <a:pt x="42" y="65"/>
                    <a:pt x="46" y="61"/>
                  </a:cubicBezTo>
                  <a:cubicBezTo>
                    <a:pt x="50" y="58"/>
                    <a:pt x="54" y="55"/>
                    <a:pt x="58" y="51"/>
                  </a:cubicBezTo>
                  <a:cubicBezTo>
                    <a:pt x="62" y="48"/>
                    <a:pt x="66" y="44"/>
                    <a:pt x="70" y="41"/>
                  </a:cubicBezTo>
                  <a:cubicBezTo>
                    <a:pt x="74" y="38"/>
                    <a:pt x="78" y="35"/>
                    <a:pt x="81" y="31"/>
                  </a:cubicBezTo>
                  <a:cubicBezTo>
                    <a:pt x="89" y="25"/>
                    <a:pt x="96" y="20"/>
                    <a:pt x="103" y="15"/>
                  </a:cubicBezTo>
                  <a:cubicBezTo>
                    <a:pt x="115" y="6"/>
                    <a:pt x="124" y="0"/>
                    <a:pt x="124"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1"/>
          <p:cNvGrpSpPr/>
          <p:nvPr/>
        </p:nvGrpSpPr>
        <p:grpSpPr>
          <a:xfrm>
            <a:off x="9743622" y="3691501"/>
            <a:ext cx="2166754" cy="3166499"/>
            <a:chOff x="6600824" y="1209672"/>
            <a:chExt cx="1851030" cy="2705093"/>
          </a:xfrm>
          <a:solidFill>
            <a:srgbClr val="70AD47"/>
          </a:solidFill>
        </p:grpSpPr>
        <p:sp>
          <p:nvSpPr>
            <p:cNvPr id="11" name="Freeform 33"/>
            <p:cNvSpPr/>
            <p:nvPr/>
          </p:nvSpPr>
          <p:spPr bwMode="auto">
            <a:xfrm>
              <a:off x="6884989" y="1485896"/>
              <a:ext cx="1196975" cy="2428869"/>
            </a:xfrm>
            <a:custGeom>
              <a:avLst/>
              <a:gdLst>
                <a:gd name="T0" fmla="*/ 233 w 754"/>
                <a:gd name="T1" fmla="*/ 60 h 1530"/>
                <a:gd name="T2" fmla="*/ 306 w 754"/>
                <a:gd name="T3" fmla="*/ 47 h 1530"/>
                <a:gd name="T4" fmla="*/ 309 w 754"/>
                <a:gd name="T5" fmla="*/ 181 h 1530"/>
                <a:gd name="T6" fmla="*/ 406 w 754"/>
                <a:gd name="T7" fmla="*/ 162 h 1530"/>
                <a:gd name="T8" fmla="*/ 322 w 754"/>
                <a:gd name="T9" fmla="*/ 294 h 1530"/>
                <a:gd name="T10" fmla="*/ 374 w 754"/>
                <a:gd name="T11" fmla="*/ 424 h 1530"/>
                <a:gd name="T12" fmla="*/ 496 w 754"/>
                <a:gd name="T13" fmla="*/ 219 h 1530"/>
                <a:gd name="T14" fmla="*/ 467 w 754"/>
                <a:gd name="T15" fmla="*/ 303 h 1530"/>
                <a:gd name="T16" fmla="*/ 585 w 754"/>
                <a:gd name="T17" fmla="*/ 264 h 1530"/>
                <a:gd name="T18" fmla="*/ 450 w 754"/>
                <a:gd name="T19" fmla="*/ 345 h 1530"/>
                <a:gd name="T20" fmla="*/ 408 w 754"/>
                <a:gd name="T21" fmla="*/ 524 h 1530"/>
                <a:gd name="T22" fmla="*/ 550 w 754"/>
                <a:gd name="T23" fmla="*/ 437 h 1530"/>
                <a:gd name="T24" fmla="*/ 662 w 754"/>
                <a:gd name="T25" fmla="*/ 401 h 1530"/>
                <a:gd name="T26" fmla="*/ 674 w 754"/>
                <a:gd name="T27" fmla="*/ 412 h 1530"/>
                <a:gd name="T28" fmla="*/ 617 w 754"/>
                <a:gd name="T29" fmla="*/ 520 h 1530"/>
                <a:gd name="T30" fmla="*/ 578 w 754"/>
                <a:gd name="T31" fmla="*/ 511 h 1530"/>
                <a:gd name="T32" fmla="*/ 443 w 754"/>
                <a:gd name="T33" fmla="*/ 593 h 1530"/>
                <a:gd name="T34" fmla="*/ 416 w 754"/>
                <a:gd name="T35" fmla="*/ 935 h 1530"/>
                <a:gd name="T36" fmla="*/ 459 w 754"/>
                <a:gd name="T37" fmla="*/ 1140 h 1530"/>
                <a:gd name="T38" fmla="*/ 543 w 754"/>
                <a:gd name="T39" fmla="*/ 1210 h 1530"/>
                <a:gd name="T40" fmla="*/ 604 w 754"/>
                <a:gd name="T41" fmla="*/ 1293 h 1530"/>
                <a:gd name="T42" fmla="*/ 512 w 754"/>
                <a:gd name="T43" fmla="*/ 1217 h 1530"/>
                <a:gd name="T44" fmla="*/ 527 w 754"/>
                <a:gd name="T45" fmla="*/ 1299 h 1530"/>
                <a:gd name="T46" fmla="*/ 512 w 754"/>
                <a:gd name="T47" fmla="*/ 1432 h 1530"/>
                <a:gd name="T48" fmla="*/ 488 w 754"/>
                <a:gd name="T49" fmla="*/ 1309 h 1530"/>
                <a:gd name="T50" fmla="*/ 368 w 754"/>
                <a:gd name="T51" fmla="*/ 1176 h 1530"/>
                <a:gd name="T52" fmla="*/ 335 w 754"/>
                <a:gd name="T53" fmla="*/ 1240 h 1530"/>
                <a:gd name="T54" fmla="*/ 413 w 754"/>
                <a:gd name="T55" fmla="*/ 1449 h 1530"/>
                <a:gd name="T56" fmla="*/ 396 w 754"/>
                <a:gd name="T57" fmla="*/ 1495 h 1530"/>
                <a:gd name="T58" fmla="*/ 355 w 754"/>
                <a:gd name="T59" fmla="*/ 1370 h 1530"/>
                <a:gd name="T60" fmla="*/ 282 w 754"/>
                <a:gd name="T61" fmla="*/ 1371 h 1530"/>
                <a:gd name="T62" fmla="*/ 300 w 754"/>
                <a:gd name="T63" fmla="*/ 1526 h 1530"/>
                <a:gd name="T64" fmla="*/ 259 w 754"/>
                <a:gd name="T65" fmla="*/ 1447 h 1530"/>
                <a:gd name="T66" fmla="*/ 272 w 754"/>
                <a:gd name="T67" fmla="*/ 1221 h 1530"/>
                <a:gd name="T68" fmla="*/ 272 w 754"/>
                <a:gd name="T69" fmla="*/ 1188 h 1530"/>
                <a:gd name="T70" fmla="*/ 196 w 754"/>
                <a:gd name="T71" fmla="*/ 1350 h 1530"/>
                <a:gd name="T72" fmla="*/ 131 w 754"/>
                <a:gd name="T73" fmla="*/ 1440 h 1530"/>
                <a:gd name="T74" fmla="*/ 172 w 754"/>
                <a:gd name="T75" fmla="*/ 1255 h 1530"/>
                <a:gd name="T76" fmla="*/ 167 w 754"/>
                <a:gd name="T77" fmla="*/ 1200 h 1530"/>
                <a:gd name="T78" fmla="*/ 46 w 754"/>
                <a:gd name="T79" fmla="*/ 1296 h 1530"/>
                <a:gd name="T80" fmla="*/ 62 w 754"/>
                <a:gd name="T81" fmla="*/ 1221 h 1530"/>
                <a:gd name="T82" fmla="*/ 188 w 754"/>
                <a:gd name="T83" fmla="*/ 1155 h 1530"/>
                <a:gd name="T84" fmla="*/ 58 w 754"/>
                <a:gd name="T85" fmla="*/ 1169 h 1530"/>
                <a:gd name="T86" fmla="*/ 3 w 754"/>
                <a:gd name="T87" fmla="*/ 1191 h 1530"/>
                <a:gd name="T88" fmla="*/ 110 w 754"/>
                <a:gd name="T89" fmla="*/ 1104 h 1530"/>
                <a:gd name="T90" fmla="*/ 253 w 754"/>
                <a:gd name="T91" fmla="*/ 1092 h 1530"/>
                <a:gd name="T92" fmla="*/ 314 w 754"/>
                <a:gd name="T93" fmla="*/ 882 h 1530"/>
                <a:gd name="T94" fmla="*/ 258 w 754"/>
                <a:gd name="T95" fmla="*/ 568 h 1530"/>
                <a:gd name="T96" fmla="*/ 110 w 754"/>
                <a:gd name="T97" fmla="*/ 511 h 1530"/>
                <a:gd name="T98" fmla="*/ 185 w 754"/>
                <a:gd name="T99" fmla="*/ 485 h 1530"/>
                <a:gd name="T100" fmla="*/ 105 w 754"/>
                <a:gd name="T101" fmla="*/ 433 h 1530"/>
                <a:gd name="T102" fmla="*/ 300 w 754"/>
                <a:gd name="T103" fmla="*/ 545 h 1530"/>
                <a:gd name="T104" fmla="*/ 335 w 754"/>
                <a:gd name="T105" fmla="*/ 476 h 1530"/>
                <a:gd name="T106" fmla="*/ 191 w 754"/>
                <a:gd name="T107" fmla="*/ 331 h 1530"/>
                <a:gd name="T108" fmla="*/ 86 w 754"/>
                <a:gd name="T109" fmla="*/ 204 h 1530"/>
                <a:gd name="T110" fmla="*/ 282 w 754"/>
                <a:gd name="T111" fmla="*/ 357 h 1530"/>
                <a:gd name="T112" fmla="*/ 282 w 754"/>
                <a:gd name="T113" fmla="*/ 171 h 1530"/>
                <a:gd name="T114" fmla="*/ 217 w 754"/>
                <a:gd name="T115" fmla="*/ 63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4" h="1530">
                  <a:moveTo>
                    <a:pt x="163" y="0"/>
                  </a:moveTo>
                  <a:lnTo>
                    <a:pt x="166" y="3"/>
                  </a:lnTo>
                  <a:lnTo>
                    <a:pt x="173" y="9"/>
                  </a:lnTo>
                  <a:lnTo>
                    <a:pt x="185" y="18"/>
                  </a:lnTo>
                  <a:lnTo>
                    <a:pt x="199" y="31"/>
                  </a:lnTo>
                  <a:lnTo>
                    <a:pt x="215" y="44"/>
                  </a:lnTo>
                  <a:lnTo>
                    <a:pt x="233" y="60"/>
                  </a:lnTo>
                  <a:lnTo>
                    <a:pt x="249" y="78"/>
                  </a:lnTo>
                  <a:lnTo>
                    <a:pt x="265" y="95"/>
                  </a:lnTo>
                  <a:lnTo>
                    <a:pt x="278" y="111"/>
                  </a:lnTo>
                  <a:lnTo>
                    <a:pt x="288" y="129"/>
                  </a:lnTo>
                  <a:lnTo>
                    <a:pt x="294" y="98"/>
                  </a:lnTo>
                  <a:lnTo>
                    <a:pt x="300" y="70"/>
                  </a:lnTo>
                  <a:lnTo>
                    <a:pt x="306" y="47"/>
                  </a:lnTo>
                  <a:lnTo>
                    <a:pt x="311" y="28"/>
                  </a:lnTo>
                  <a:lnTo>
                    <a:pt x="316" y="14"/>
                  </a:lnTo>
                  <a:lnTo>
                    <a:pt x="319" y="5"/>
                  </a:lnTo>
                  <a:lnTo>
                    <a:pt x="320" y="0"/>
                  </a:lnTo>
                  <a:lnTo>
                    <a:pt x="311" y="67"/>
                  </a:lnTo>
                  <a:lnTo>
                    <a:pt x="309" y="127"/>
                  </a:lnTo>
                  <a:lnTo>
                    <a:pt x="309" y="181"/>
                  </a:lnTo>
                  <a:lnTo>
                    <a:pt x="313" y="229"/>
                  </a:lnTo>
                  <a:lnTo>
                    <a:pt x="335" y="204"/>
                  </a:lnTo>
                  <a:lnTo>
                    <a:pt x="357" y="187"/>
                  </a:lnTo>
                  <a:lnTo>
                    <a:pt x="377" y="175"/>
                  </a:lnTo>
                  <a:lnTo>
                    <a:pt x="392" y="168"/>
                  </a:lnTo>
                  <a:lnTo>
                    <a:pt x="403" y="163"/>
                  </a:lnTo>
                  <a:lnTo>
                    <a:pt x="406" y="162"/>
                  </a:lnTo>
                  <a:lnTo>
                    <a:pt x="384" y="174"/>
                  </a:lnTo>
                  <a:lnTo>
                    <a:pt x="365" y="188"/>
                  </a:lnTo>
                  <a:lnTo>
                    <a:pt x="348" y="206"/>
                  </a:lnTo>
                  <a:lnTo>
                    <a:pt x="333" y="223"/>
                  </a:lnTo>
                  <a:lnTo>
                    <a:pt x="323" y="239"/>
                  </a:lnTo>
                  <a:lnTo>
                    <a:pt x="314" y="251"/>
                  </a:lnTo>
                  <a:lnTo>
                    <a:pt x="322" y="294"/>
                  </a:lnTo>
                  <a:lnTo>
                    <a:pt x="332" y="331"/>
                  </a:lnTo>
                  <a:lnTo>
                    <a:pt x="341" y="360"/>
                  </a:lnTo>
                  <a:lnTo>
                    <a:pt x="351" y="385"/>
                  </a:lnTo>
                  <a:lnTo>
                    <a:pt x="361" y="402"/>
                  </a:lnTo>
                  <a:lnTo>
                    <a:pt x="368" y="415"/>
                  </a:lnTo>
                  <a:lnTo>
                    <a:pt x="373" y="423"/>
                  </a:lnTo>
                  <a:lnTo>
                    <a:pt x="374" y="424"/>
                  </a:lnTo>
                  <a:lnTo>
                    <a:pt x="390" y="388"/>
                  </a:lnTo>
                  <a:lnTo>
                    <a:pt x="408" y="353"/>
                  </a:lnTo>
                  <a:lnTo>
                    <a:pt x="427" y="319"/>
                  </a:lnTo>
                  <a:lnTo>
                    <a:pt x="445" y="290"/>
                  </a:lnTo>
                  <a:lnTo>
                    <a:pt x="463" y="262"/>
                  </a:lnTo>
                  <a:lnTo>
                    <a:pt x="480" y="239"/>
                  </a:lnTo>
                  <a:lnTo>
                    <a:pt x="496" y="219"/>
                  </a:lnTo>
                  <a:lnTo>
                    <a:pt x="510" y="204"/>
                  </a:lnTo>
                  <a:lnTo>
                    <a:pt x="520" y="191"/>
                  </a:lnTo>
                  <a:lnTo>
                    <a:pt x="526" y="185"/>
                  </a:lnTo>
                  <a:lnTo>
                    <a:pt x="528" y="182"/>
                  </a:lnTo>
                  <a:lnTo>
                    <a:pt x="505" y="226"/>
                  </a:lnTo>
                  <a:lnTo>
                    <a:pt x="485" y="267"/>
                  </a:lnTo>
                  <a:lnTo>
                    <a:pt x="467" y="303"/>
                  </a:lnTo>
                  <a:lnTo>
                    <a:pt x="488" y="294"/>
                  </a:lnTo>
                  <a:lnTo>
                    <a:pt x="504" y="289"/>
                  </a:lnTo>
                  <a:lnTo>
                    <a:pt x="521" y="281"/>
                  </a:lnTo>
                  <a:lnTo>
                    <a:pt x="539" y="276"/>
                  </a:lnTo>
                  <a:lnTo>
                    <a:pt x="561" y="270"/>
                  </a:lnTo>
                  <a:lnTo>
                    <a:pt x="588" y="262"/>
                  </a:lnTo>
                  <a:lnTo>
                    <a:pt x="585" y="264"/>
                  </a:lnTo>
                  <a:lnTo>
                    <a:pt x="575" y="270"/>
                  </a:lnTo>
                  <a:lnTo>
                    <a:pt x="559" y="277"/>
                  </a:lnTo>
                  <a:lnTo>
                    <a:pt x="540" y="289"/>
                  </a:lnTo>
                  <a:lnTo>
                    <a:pt x="518" y="300"/>
                  </a:lnTo>
                  <a:lnTo>
                    <a:pt x="495" y="315"/>
                  </a:lnTo>
                  <a:lnTo>
                    <a:pt x="473" y="329"/>
                  </a:lnTo>
                  <a:lnTo>
                    <a:pt x="450" y="345"/>
                  </a:lnTo>
                  <a:lnTo>
                    <a:pt x="435" y="386"/>
                  </a:lnTo>
                  <a:lnTo>
                    <a:pt x="424" y="423"/>
                  </a:lnTo>
                  <a:lnTo>
                    <a:pt x="415" y="453"/>
                  </a:lnTo>
                  <a:lnTo>
                    <a:pt x="410" y="478"/>
                  </a:lnTo>
                  <a:lnTo>
                    <a:pt x="408" y="498"/>
                  </a:lnTo>
                  <a:lnTo>
                    <a:pt x="408" y="514"/>
                  </a:lnTo>
                  <a:lnTo>
                    <a:pt x="408" y="524"/>
                  </a:lnTo>
                  <a:lnTo>
                    <a:pt x="408" y="530"/>
                  </a:lnTo>
                  <a:lnTo>
                    <a:pt x="409" y="532"/>
                  </a:lnTo>
                  <a:lnTo>
                    <a:pt x="427" y="510"/>
                  </a:lnTo>
                  <a:lnTo>
                    <a:pt x="450" y="488"/>
                  </a:lnTo>
                  <a:lnTo>
                    <a:pt x="480" y="469"/>
                  </a:lnTo>
                  <a:lnTo>
                    <a:pt x="514" y="452"/>
                  </a:lnTo>
                  <a:lnTo>
                    <a:pt x="550" y="437"/>
                  </a:lnTo>
                  <a:lnTo>
                    <a:pt x="552" y="424"/>
                  </a:lnTo>
                  <a:lnTo>
                    <a:pt x="555" y="406"/>
                  </a:lnTo>
                  <a:lnTo>
                    <a:pt x="561" y="388"/>
                  </a:lnTo>
                  <a:lnTo>
                    <a:pt x="561" y="433"/>
                  </a:lnTo>
                  <a:lnTo>
                    <a:pt x="595" y="421"/>
                  </a:lnTo>
                  <a:lnTo>
                    <a:pt x="630" y="411"/>
                  </a:lnTo>
                  <a:lnTo>
                    <a:pt x="662" y="401"/>
                  </a:lnTo>
                  <a:lnTo>
                    <a:pt x="693" y="393"/>
                  </a:lnTo>
                  <a:lnTo>
                    <a:pt x="718" y="388"/>
                  </a:lnTo>
                  <a:lnTo>
                    <a:pt x="737" y="383"/>
                  </a:lnTo>
                  <a:lnTo>
                    <a:pt x="750" y="382"/>
                  </a:lnTo>
                  <a:lnTo>
                    <a:pt x="754" y="380"/>
                  </a:lnTo>
                  <a:lnTo>
                    <a:pt x="713" y="398"/>
                  </a:lnTo>
                  <a:lnTo>
                    <a:pt x="674" y="412"/>
                  </a:lnTo>
                  <a:lnTo>
                    <a:pt x="635" y="425"/>
                  </a:lnTo>
                  <a:lnTo>
                    <a:pt x="595" y="441"/>
                  </a:lnTo>
                  <a:lnTo>
                    <a:pt x="559" y="459"/>
                  </a:lnTo>
                  <a:lnTo>
                    <a:pt x="526" y="479"/>
                  </a:lnTo>
                  <a:lnTo>
                    <a:pt x="562" y="491"/>
                  </a:lnTo>
                  <a:lnTo>
                    <a:pt x="593" y="505"/>
                  </a:lnTo>
                  <a:lnTo>
                    <a:pt x="617" y="520"/>
                  </a:lnTo>
                  <a:lnTo>
                    <a:pt x="635" y="535"/>
                  </a:lnTo>
                  <a:lnTo>
                    <a:pt x="648" y="546"/>
                  </a:lnTo>
                  <a:lnTo>
                    <a:pt x="657" y="553"/>
                  </a:lnTo>
                  <a:lnTo>
                    <a:pt x="658" y="556"/>
                  </a:lnTo>
                  <a:lnTo>
                    <a:pt x="635" y="537"/>
                  </a:lnTo>
                  <a:lnTo>
                    <a:pt x="607" y="523"/>
                  </a:lnTo>
                  <a:lnTo>
                    <a:pt x="578" y="511"/>
                  </a:lnTo>
                  <a:lnTo>
                    <a:pt x="550" y="504"/>
                  </a:lnTo>
                  <a:lnTo>
                    <a:pt x="526" y="498"/>
                  </a:lnTo>
                  <a:lnTo>
                    <a:pt x="507" y="495"/>
                  </a:lnTo>
                  <a:lnTo>
                    <a:pt x="488" y="516"/>
                  </a:lnTo>
                  <a:lnTo>
                    <a:pt x="470" y="537"/>
                  </a:lnTo>
                  <a:lnTo>
                    <a:pt x="456" y="564"/>
                  </a:lnTo>
                  <a:lnTo>
                    <a:pt x="443" y="593"/>
                  </a:lnTo>
                  <a:lnTo>
                    <a:pt x="431" y="628"/>
                  </a:lnTo>
                  <a:lnTo>
                    <a:pt x="422" y="667"/>
                  </a:lnTo>
                  <a:lnTo>
                    <a:pt x="416" y="711"/>
                  </a:lnTo>
                  <a:lnTo>
                    <a:pt x="412" y="762"/>
                  </a:lnTo>
                  <a:lnTo>
                    <a:pt x="412" y="817"/>
                  </a:lnTo>
                  <a:lnTo>
                    <a:pt x="413" y="879"/>
                  </a:lnTo>
                  <a:lnTo>
                    <a:pt x="416" y="935"/>
                  </a:lnTo>
                  <a:lnTo>
                    <a:pt x="421" y="981"/>
                  </a:lnTo>
                  <a:lnTo>
                    <a:pt x="427" y="1022"/>
                  </a:lnTo>
                  <a:lnTo>
                    <a:pt x="432" y="1056"/>
                  </a:lnTo>
                  <a:lnTo>
                    <a:pt x="438" y="1085"/>
                  </a:lnTo>
                  <a:lnTo>
                    <a:pt x="445" y="1107"/>
                  </a:lnTo>
                  <a:lnTo>
                    <a:pt x="453" y="1125"/>
                  </a:lnTo>
                  <a:lnTo>
                    <a:pt x="459" y="1140"/>
                  </a:lnTo>
                  <a:lnTo>
                    <a:pt x="464" y="1150"/>
                  </a:lnTo>
                  <a:lnTo>
                    <a:pt x="469" y="1157"/>
                  </a:lnTo>
                  <a:lnTo>
                    <a:pt x="473" y="1162"/>
                  </a:lnTo>
                  <a:lnTo>
                    <a:pt x="475" y="1163"/>
                  </a:lnTo>
                  <a:lnTo>
                    <a:pt x="476" y="1165"/>
                  </a:lnTo>
                  <a:lnTo>
                    <a:pt x="514" y="1188"/>
                  </a:lnTo>
                  <a:lnTo>
                    <a:pt x="543" y="1210"/>
                  </a:lnTo>
                  <a:lnTo>
                    <a:pt x="566" y="1229"/>
                  </a:lnTo>
                  <a:lnTo>
                    <a:pt x="582" y="1245"/>
                  </a:lnTo>
                  <a:lnTo>
                    <a:pt x="593" y="1259"/>
                  </a:lnTo>
                  <a:lnTo>
                    <a:pt x="600" y="1271"/>
                  </a:lnTo>
                  <a:lnTo>
                    <a:pt x="603" y="1280"/>
                  </a:lnTo>
                  <a:lnTo>
                    <a:pt x="604" y="1287"/>
                  </a:lnTo>
                  <a:lnTo>
                    <a:pt x="604" y="1293"/>
                  </a:lnTo>
                  <a:lnTo>
                    <a:pt x="603" y="1296"/>
                  </a:lnTo>
                  <a:lnTo>
                    <a:pt x="603" y="1296"/>
                  </a:lnTo>
                  <a:lnTo>
                    <a:pt x="590" y="1275"/>
                  </a:lnTo>
                  <a:lnTo>
                    <a:pt x="574" y="1256"/>
                  </a:lnTo>
                  <a:lnTo>
                    <a:pt x="555" y="1240"/>
                  </a:lnTo>
                  <a:lnTo>
                    <a:pt x="533" y="1227"/>
                  </a:lnTo>
                  <a:lnTo>
                    <a:pt x="512" y="1217"/>
                  </a:lnTo>
                  <a:lnTo>
                    <a:pt x="494" y="1208"/>
                  </a:lnTo>
                  <a:lnTo>
                    <a:pt x="477" y="1203"/>
                  </a:lnTo>
                  <a:lnTo>
                    <a:pt x="467" y="1200"/>
                  </a:lnTo>
                  <a:lnTo>
                    <a:pt x="464" y="1198"/>
                  </a:lnTo>
                  <a:lnTo>
                    <a:pt x="492" y="1235"/>
                  </a:lnTo>
                  <a:lnTo>
                    <a:pt x="512" y="1267"/>
                  </a:lnTo>
                  <a:lnTo>
                    <a:pt x="527" y="1299"/>
                  </a:lnTo>
                  <a:lnTo>
                    <a:pt x="534" y="1326"/>
                  </a:lnTo>
                  <a:lnTo>
                    <a:pt x="536" y="1352"/>
                  </a:lnTo>
                  <a:lnTo>
                    <a:pt x="534" y="1374"/>
                  </a:lnTo>
                  <a:lnTo>
                    <a:pt x="531" y="1395"/>
                  </a:lnTo>
                  <a:lnTo>
                    <a:pt x="526" y="1411"/>
                  </a:lnTo>
                  <a:lnTo>
                    <a:pt x="518" y="1424"/>
                  </a:lnTo>
                  <a:lnTo>
                    <a:pt x="512" y="1432"/>
                  </a:lnTo>
                  <a:lnTo>
                    <a:pt x="508" y="1438"/>
                  </a:lnTo>
                  <a:lnTo>
                    <a:pt x="507" y="1441"/>
                  </a:lnTo>
                  <a:lnTo>
                    <a:pt x="515" y="1415"/>
                  </a:lnTo>
                  <a:lnTo>
                    <a:pt x="515" y="1389"/>
                  </a:lnTo>
                  <a:lnTo>
                    <a:pt x="511" y="1363"/>
                  </a:lnTo>
                  <a:lnTo>
                    <a:pt x="501" y="1335"/>
                  </a:lnTo>
                  <a:lnTo>
                    <a:pt x="488" y="1309"/>
                  </a:lnTo>
                  <a:lnTo>
                    <a:pt x="470" y="1284"/>
                  </a:lnTo>
                  <a:lnTo>
                    <a:pt x="453" y="1261"/>
                  </a:lnTo>
                  <a:lnTo>
                    <a:pt x="432" y="1239"/>
                  </a:lnTo>
                  <a:lnTo>
                    <a:pt x="413" y="1219"/>
                  </a:lnTo>
                  <a:lnTo>
                    <a:pt x="396" y="1201"/>
                  </a:lnTo>
                  <a:lnTo>
                    <a:pt x="380" y="1187"/>
                  </a:lnTo>
                  <a:lnTo>
                    <a:pt x="368" y="1176"/>
                  </a:lnTo>
                  <a:lnTo>
                    <a:pt x="360" y="1169"/>
                  </a:lnTo>
                  <a:lnTo>
                    <a:pt x="357" y="1168"/>
                  </a:lnTo>
                  <a:lnTo>
                    <a:pt x="348" y="1179"/>
                  </a:lnTo>
                  <a:lnTo>
                    <a:pt x="341" y="1192"/>
                  </a:lnTo>
                  <a:lnTo>
                    <a:pt x="335" y="1208"/>
                  </a:lnTo>
                  <a:lnTo>
                    <a:pt x="332" y="1226"/>
                  </a:lnTo>
                  <a:lnTo>
                    <a:pt x="335" y="1240"/>
                  </a:lnTo>
                  <a:lnTo>
                    <a:pt x="357" y="1286"/>
                  </a:lnTo>
                  <a:lnTo>
                    <a:pt x="376" y="1323"/>
                  </a:lnTo>
                  <a:lnTo>
                    <a:pt x="389" y="1357"/>
                  </a:lnTo>
                  <a:lnTo>
                    <a:pt x="400" y="1386"/>
                  </a:lnTo>
                  <a:lnTo>
                    <a:pt x="408" y="1411"/>
                  </a:lnTo>
                  <a:lnTo>
                    <a:pt x="412" y="1431"/>
                  </a:lnTo>
                  <a:lnTo>
                    <a:pt x="413" y="1449"/>
                  </a:lnTo>
                  <a:lnTo>
                    <a:pt x="413" y="1462"/>
                  </a:lnTo>
                  <a:lnTo>
                    <a:pt x="412" y="1473"/>
                  </a:lnTo>
                  <a:lnTo>
                    <a:pt x="409" y="1481"/>
                  </a:lnTo>
                  <a:lnTo>
                    <a:pt x="406" y="1486"/>
                  </a:lnTo>
                  <a:lnTo>
                    <a:pt x="403" y="1491"/>
                  </a:lnTo>
                  <a:lnTo>
                    <a:pt x="399" y="1494"/>
                  </a:lnTo>
                  <a:lnTo>
                    <a:pt x="396" y="1495"/>
                  </a:lnTo>
                  <a:lnTo>
                    <a:pt x="394" y="1495"/>
                  </a:lnTo>
                  <a:lnTo>
                    <a:pt x="393" y="1497"/>
                  </a:lnTo>
                  <a:lnTo>
                    <a:pt x="394" y="1466"/>
                  </a:lnTo>
                  <a:lnTo>
                    <a:pt x="389" y="1438"/>
                  </a:lnTo>
                  <a:lnTo>
                    <a:pt x="380" y="1414"/>
                  </a:lnTo>
                  <a:lnTo>
                    <a:pt x="368" y="1390"/>
                  </a:lnTo>
                  <a:lnTo>
                    <a:pt x="355" y="1370"/>
                  </a:lnTo>
                  <a:lnTo>
                    <a:pt x="341" y="1354"/>
                  </a:lnTo>
                  <a:lnTo>
                    <a:pt x="327" y="1339"/>
                  </a:lnTo>
                  <a:lnTo>
                    <a:pt x="317" y="1329"/>
                  </a:lnTo>
                  <a:lnTo>
                    <a:pt x="310" y="1323"/>
                  </a:lnTo>
                  <a:lnTo>
                    <a:pt x="307" y="1320"/>
                  </a:lnTo>
                  <a:lnTo>
                    <a:pt x="293" y="1345"/>
                  </a:lnTo>
                  <a:lnTo>
                    <a:pt x="282" y="1371"/>
                  </a:lnTo>
                  <a:lnTo>
                    <a:pt x="279" y="1399"/>
                  </a:lnTo>
                  <a:lnTo>
                    <a:pt x="278" y="1427"/>
                  </a:lnTo>
                  <a:lnTo>
                    <a:pt x="281" y="1453"/>
                  </a:lnTo>
                  <a:lnTo>
                    <a:pt x="285" y="1478"/>
                  </a:lnTo>
                  <a:lnTo>
                    <a:pt x="291" y="1498"/>
                  </a:lnTo>
                  <a:lnTo>
                    <a:pt x="295" y="1515"/>
                  </a:lnTo>
                  <a:lnTo>
                    <a:pt x="300" y="1526"/>
                  </a:lnTo>
                  <a:lnTo>
                    <a:pt x="301" y="1530"/>
                  </a:lnTo>
                  <a:lnTo>
                    <a:pt x="291" y="1520"/>
                  </a:lnTo>
                  <a:lnTo>
                    <a:pt x="282" y="1511"/>
                  </a:lnTo>
                  <a:lnTo>
                    <a:pt x="275" y="1499"/>
                  </a:lnTo>
                  <a:lnTo>
                    <a:pt x="268" y="1486"/>
                  </a:lnTo>
                  <a:lnTo>
                    <a:pt x="263" y="1469"/>
                  </a:lnTo>
                  <a:lnTo>
                    <a:pt x="259" y="1447"/>
                  </a:lnTo>
                  <a:lnTo>
                    <a:pt x="256" y="1416"/>
                  </a:lnTo>
                  <a:lnTo>
                    <a:pt x="252" y="1379"/>
                  </a:lnTo>
                  <a:lnTo>
                    <a:pt x="250" y="1342"/>
                  </a:lnTo>
                  <a:lnTo>
                    <a:pt x="253" y="1307"/>
                  </a:lnTo>
                  <a:lnTo>
                    <a:pt x="258" y="1275"/>
                  </a:lnTo>
                  <a:lnTo>
                    <a:pt x="265" y="1246"/>
                  </a:lnTo>
                  <a:lnTo>
                    <a:pt x="272" y="1221"/>
                  </a:lnTo>
                  <a:lnTo>
                    <a:pt x="279" y="1201"/>
                  </a:lnTo>
                  <a:lnTo>
                    <a:pt x="285" y="1187"/>
                  </a:lnTo>
                  <a:lnTo>
                    <a:pt x="290" y="1176"/>
                  </a:lnTo>
                  <a:lnTo>
                    <a:pt x="293" y="1173"/>
                  </a:lnTo>
                  <a:lnTo>
                    <a:pt x="290" y="1175"/>
                  </a:lnTo>
                  <a:lnTo>
                    <a:pt x="282" y="1179"/>
                  </a:lnTo>
                  <a:lnTo>
                    <a:pt x="272" y="1188"/>
                  </a:lnTo>
                  <a:lnTo>
                    <a:pt x="259" y="1200"/>
                  </a:lnTo>
                  <a:lnTo>
                    <a:pt x="244" y="1214"/>
                  </a:lnTo>
                  <a:lnTo>
                    <a:pt x="231" y="1235"/>
                  </a:lnTo>
                  <a:lnTo>
                    <a:pt x="218" y="1258"/>
                  </a:lnTo>
                  <a:lnTo>
                    <a:pt x="209" y="1286"/>
                  </a:lnTo>
                  <a:lnTo>
                    <a:pt x="202" y="1318"/>
                  </a:lnTo>
                  <a:lnTo>
                    <a:pt x="196" y="1350"/>
                  </a:lnTo>
                  <a:lnTo>
                    <a:pt x="189" y="1376"/>
                  </a:lnTo>
                  <a:lnTo>
                    <a:pt x="177" y="1396"/>
                  </a:lnTo>
                  <a:lnTo>
                    <a:pt x="167" y="1412"/>
                  </a:lnTo>
                  <a:lnTo>
                    <a:pt x="156" y="1424"/>
                  </a:lnTo>
                  <a:lnTo>
                    <a:pt x="145" y="1432"/>
                  </a:lnTo>
                  <a:lnTo>
                    <a:pt x="137" y="1437"/>
                  </a:lnTo>
                  <a:lnTo>
                    <a:pt x="131" y="1440"/>
                  </a:lnTo>
                  <a:lnTo>
                    <a:pt x="129" y="1441"/>
                  </a:lnTo>
                  <a:lnTo>
                    <a:pt x="144" y="1419"/>
                  </a:lnTo>
                  <a:lnTo>
                    <a:pt x="156" y="1395"/>
                  </a:lnTo>
                  <a:lnTo>
                    <a:pt x="163" y="1364"/>
                  </a:lnTo>
                  <a:lnTo>
                    <a:pt x="166" y="1326"/>
                  </a:lnTo>
                  <a:lnTo>
                    <a:pt x="169" y="1284"/>
                  </a:lnTo>
                  <a:lnTo>
                    <a:pt x="172" y="1255"/>
                  </a:lnTo>
                  <a:lnTo>
                    <a:pt x="177" y="1232"/>
                  </a:lnTo>
                  <a:lnTo>
                    <a:pt x="185" y="1213"/>
                  </a:lnTo>
                  <a:lnTo>
                    <a:pt x="193" y="1200"/>
                  </a:lnTo>
                  <a:lnTo>
                    <a:pt x="201" y="1192"/>
                  </a:lnTo>
                  <a:lnTo>
                    <a:pt x="207" y="1187"/>
                  </a:lnTo>
                  <a:lnTo>
                    <a:pt x="209" y="1187"/>
                  </a:lnTo>
                  <a:lnTo>
                    <a:pt x="167" y="1200"/>
                  </a:lnTo>
                  <a:lnTo>
                    <a:pt x="132" y="1214"/>
                  </a:lnTo>
                  <a:lnTo>
                    <a:pt x="106" y="1229"/>
                  </a:lnTo>
                  <a:lnTo>
                    <a:pt x="84" y="1243"/>
                  </a:lnTo>
                  <a:lnTo>
                    <a:pt x="68" y="1259"/>
                  </a:lnTo>
                  <a:lnTo>
                    <a:pt x="58" y="1272"/>
                  </a:lnTo>
                  <a:lnTo>
                    <a:pt x="51" y="1286"/>
                  </a:lnTo>
                  <a:lnTo>
                    <a:pt x="46" y="1296"/>
                  </a:lnTo>
                  <a:lnTo>
                    <a:pt x="43" y="1304"/>
                  </a:lnTo>
                  <a:lnTo>
                    <a:pt x="43" y="1310"/>
                  </a:lnTo>
                  <a:lnTo>
                    <a:pt x="43" y="1312"/>
                  </a:lnTo>
                  <a:lnTo>
                    <a:pt x="38" y="1286"/>
                  </a:lnTo>
                  <a:lnTo>
                    <a:pt x="41" y="1261"/>
                  </a:lnTo>
                  <a:lnTo>
                    <a:pt x="49" y="1240"/>
                  </a:lnTo>
                  <a:lnTo>
                    <a:pt x="62" y="1221"/>
                  </a:lnTo>
                  <a:lnTo>
                    <a:pt x="78" y="1205"/>
                  </a:lnTo>
                  <a:lnTo>
                    <a:pt x="97" y="1192"/>
                  </a:lnTo>
                  <a:lnTo>
                    <a:pt x="118" y="1181"/>
                  </a:lnTo>
                  <a:lnTo>
                    <a:pt x="138" y="1171"/>
                  </a:lnTo>
                  <a:lnTo>
                    <a:pt x="157" y="1163"/>
                  </a:lnTo>
                  <a:lnTo>
                    <a:pt x="175" y="1159"/>
                  </a:lnTo>
                  <a:lnTo>
                    <a:pt x="188" y="1155"/>
                  </a:lnTo>
                  <a:lnTo>
                    <a:pt x="196" y="1153"/>
                  </a:lnTo>
                  <a:lnTo>
                    <a:pt x="199" y="1152"/>
                  </a:lnTo>
                  <a:lnTo>
                    <a:pt x="164" y="1147"/>
                  </a:lnTo>
                  <a:lnTo>
                    <a:pt x="132" y="1147"/>
                  </a:lnTo>
                  <a:lnTo>
                    <a:pt x="103" y="1152"/>
                  </a:lnTo>
                  <a:lnTo>
                    <a:pt x="78" y="1159"/>
                  </a:lnTo>
                  <a:lnTo>
                    <a:pt x="58" y="1169"/>
                  </a:lnTo>
                  <a:lnTo>
                    <a:pt x="39" y="1181"/>
                  </a:lnTo>
                  <a:lnTo>
                    <a:pt x="25" y="1191"/>
                  </a:lnTo>
                  <a:lnTo>
                    <a:pt x="14" y="1203"/>
                  </a:lnTo>
                  <a:lnTo>
                    <a:pt x="6" y="1211"/>
                  </a:lnTo>
                  <a:lnTo>
                    <a:pt x="1" y="1217"/>
                  </a:lnTo>
                  <a:lnTo>
                    <a:pt x="0" y="1220"/>
                  </a:lnTo>
                  <a:lnTo>
                    <a:pt x="3" y="1191"/>
                  </a:lnTo>
                  <a:lnTo>
                    <a:pt x="10" y="1166"/>
                  </a:lnTo>
                  <a:lnTo>
                    <a:pt x="20" y="1147"/>
                  </a:lnTo>
                  <a:lnTo>
                    <a:pt x="33" y="1133"/>
                  </a:lnTo>
                  <a:lnTo>
                    <a:pt x="51" y="1121"/>
                  </a:lnTo>
                  <a:lnTo>
                    <a:pt x="70" y="1112"/>
                  </a:lnTo>
                  <a:lnTo>
                    <a:pt x="90" y="1107"/>
                  </a:lnTo>
                  <a:lnTo>
                    <a:pt x="110" y="1104"/>
                  </a:lnTo>
                  <a:lnTo>
                    <a:pt x="132" y="1102"/>
                  </a:lnTo>
                  <a:lnTo>
                    <a:pt x="154" y="1102"/>
                  </a:lnTo>
                  <a:lnTo>
                    <a:pt x="175" y="1102"/>
                  </a:lnTo>
                  <a:lnTo>
                    <a:pt x="193" y="1102"/>
                  </a:lnTo>
                  <a:lnTo>
                    <a:pt x="211" y="1104"/>
                  </a:lnTo>
                  <a:lnTo>
                    <a:pt x="236" y="1101"/>
                  </a:lnTo>
                  <a:lnTo>
                    <a:pt x="253" y="1092"/>
                  </a:lnTo>
                  <a:lnTo>
                    <a:pt x="269" y="1079"/>
                  </a:lnTo>
                  <a:lnTo>
                    <a:pt x="281" y="1061"/>
                  </a:lnTo>
                  <a:lnTo>
                    <a:pt x="290" y="1040"/>
                  </a:lnTo>
                  <a:lnTo>
                    <a:pt x="295" y="1013"/>
                  </a:lnTo>
                  <a:lnTo>
                    <a:pt x="301" y="983"/>
                  </a:lnTo>
                  <a:lnTo>
                    <a:pt x="306" y="948"/>
                  </a:lnTo>
                  <a:lnTo>
                    <a:pt x="314" y="882"/>
                  </a:lnTo>
                  <a:lnTo>
                    <a:pt x="317" y="823"/>
                  </a:lnTo>
                  <a:lnTo>
                    <a:pt x="314" y="769"/>
                  </a:lnTo>
                  <a:lnTo>
                    <a:pt x="310" y="719"/>
                  </a:lnTo>
                  <a:lnTo>
                    <a:pt x="300" y="676"/>
                  </a:lnTo>
                  <a:lnTo>
                    <a:pt x="288" y="635"/>
                  </a:lnTo>
                  <a:lnTo>
                    <a:pt x="274" y="600"/>
                  </a:lnTo>
                  <a:lnTo>
                    <a:pt x="258" y="568"/>
                  </a:lnTo>
                  <a:lnTo>
                    <a:pt x="239" y="542"/>
                  </a:lnTo>
                  <a:lnTo>
                    <a:pt x="220" y="517"/>
                  </a:lnTo>
                  <a:lnTo>
                    <a:pt x="199" y="497"/>
                  </a:lnTo>
                  <a:lnTo>
                    <a:pt x="180" y="498"/>
                  </a:lnTo>
                  <a:lnTo>
                    <a:pt x="159" y="500"/>
                  </a:lnTo>
                  <a:lnTo>
                    <a:pt x="134" y="504"/>
                  </a:lnTo>
                  <a:lnTo>
                    <a:pt x="110" y="511"/>
                  </a:lnTo>
                  <a:lnTo>
                    <a:pt x="89" y="523"/>
                  </a:lnTo>
                  <a:lnTo>
                    <a:pt x="92" y="521"/>
                  </a:lnTo>
                  <a:lnTo>
                    <a:pt x="100" y="514"/>
                  </a:lnTo>
                  <a:lnTo>
                    <a:pt x="113" y="507"/>
                  </a:lnTo>
                  <a:lnTo>
                    <a:pt x="132" y="498"/>
                  </a:lnTo>
                  <a:lnTo>
                    <a:pt x="156" y="489"/>
                  </a:lnTo>
                  <a:lnTo>
                    <a:pt x="185" y="485"/>
                  </a:lnTo>
                  <a:lnTo>
                    <a:pt x="156" y="463"/>
                  </a:lnTo>
                  <a:lnTo>
                    <a:pt x="129" y="447"/>
                  </a:lnTo>
                  <a:lnTo>
                    <a:pt x="105" y="437"/>
                  </a:lnTo>
                  <a:lnTo>
                    <a:pt x="86" y="431"/>
                  </a:lnTo>
                  <a:lnTo>
                    <a:pt x="74" y="427"/>
                  </a:lnTo>
                  <a:lnTo>
                    <a:pt x="70" y="427"/>
                  </a:lnTo>
                  <a:lnTo>
                    <a:pt x="105" y="433"/>
                  </a:lnTo>
                  <a:lnTo>
                    <a:pt x="140" y="444"/>
                  </a:lnTo>
                  <a:lnTo>
                    <a:pt x="172" y="459"/>
                  </a:lnTo>
                  <a:lnTo>
                    <a:pt x="204" y="475"/>
                  </a:lnTo>
                  <a:lnTo>
                    <a:pt x="231" y="492"/>
                  </a:lnTo>
                  <a:lnTo>
                    <a:pt x="258" y="511"/>
                  </a:lnTo>
                  <a:lnTo>
                    <a:pt x="281" y="529"/>
                  </a:lnTo>
                  <a:lnTo>
                    <a:pt x="300" y="545"/>
                  </a:lnTo>
                  <a:lnTo>
                    <a:pt x="316" y="559"/>
                  </a:lnTo>
                  <a:lnTo>
                    <a:pt x="327" y="571"/>
                  </a:lnTo>
                  <a:lnTo>
                    <a:pt x="336" y="578"/>
                  </a:lnTo>
                  <a:lnTo>
                    <a:pt x="338" y="581"/>
                  </a:lnTo>
                  <a:lnTo>
                    <a:pt x="339" y="540"/>
                  </a:lnTo>
                  <a:lnTo>
                    <a:pt x="338" y="505"/>
                  </a:lnTo>
                  <a:lnTo>
                    <a:pt x="335" y="476"/>
                  </a:lnTo>
                  <a:lnTo>
                    <a:pt x="329" y="452"/>
                  </a:lnTo>
                  <a:lnTo>
                    <a:pt x="322" y="434"/>
                  </a:lnTo>
                  <a:lnTo>
                    <a:pt x="316" y="420"/>
                  </a:lnTo>
                  <a:lnTo>
                    <a:pt x="309" y="412"/>
                  </a:lnTo>
                  <a:lnTo>
                    <a:pt x="263" y="386"/>
                  </a:lnTo>
                  <a:lnTo>
                    <a:pt x="226" y="360"/>
                  </a:lnTo>
                  <a:lnTo>
                    <a:pt x="191" y="331"/>
                  </a:lnTo>
                  <a:lnTo>
                    <a:pt x="163" y="303"/>
                  </a:lnTo>
                  <a:lnTo>
                    <a:pt x="138" y="277"/>
                  </a:lnTo>
                  <a:lnTo>
                    <a:pt x="119" y="254"/>
                  </a:lnTo>
                  <a:lnTo>
                    <a:pt x="105" y="233"/>
                  </a:lnTo>
                  <a:lnTo>
                    <a:pt x="94" y="217"/>
                  </a:lnTo>
                  <a:lnTo>
                    <a:pt x="89" y="207"/>
                  </a:lnTo>
                  <a:lnTo>
                    <a:pt x="86" y="204"/>
                  </a:lnTo>
                  <a:lnTo>
                    <a:pt x="121" y="243"/>
                  </a:lnTo>
                  <a:lnTo>
                    <a:pt x="154" y="276"/>
                  </a:lnTo>
                  <a:lnTo>
                    <a:pt x="186" y="302"/>
                  </a:lnTo>
                  <a:lnTo>
                    <a:pt x="215" y="322"/>
                  </a:lnTo>
                  <a:lnTo>
                    <a:pt x="243" y="338"/>
                  </a:lnTo>
                  <a:lnTo>
                    <a:pt x="265" y="350"/>
                  </a:lnTo>
                  <a:lnTo>
                    <a:pt x="282" y="357"/>
                  </a:lnTo>
                  <a:lnTo>
                    <a:pt x="294" y="360"/>
                  </a:lnTo>
                  <a:lnTo>
                    <a:pt x="298" y="361"/>
                  </a:lnTo>
                  <a:lnTo>
                    <a:pt x="285" y="313"/>
                  </a:lnTo>
                  <a:lnTo>
                    <a:pt x="279" y="265"/>
                  </a:lnTo>
                  <a:lnTo>
                    <a:pt x="279" y="217"/>
                  </a:lnTo>
                  <a:lnTo>
                    <a:pt x="282" y="171"/>
                  </a:lnTo>
                  <a:lnTo>
                    <a:pt x="282" y="171"/>
                  </a:lnTo>
                  <a:lnTo>
                    <a:pt x="281" y="168"/>
                  </a:lnTo>
                  <a:lnTo>
                    <a:pt x="275" y="158"/>
                  </a:lnTo>
                  <a:lnTo>
                    <a:pt x="266" y="145"/>
                  </a:lnTo>
                  <a:lnTo>
                    <a:pt x="256" y="127"/>
                  </a:lnTo>
                  <a:lnTo>
                    <a:pt x="244" y="107"/>
                  </a:lnTo>
                  <a:lnTo>
                    <a:pt x="230" y="85"/>
                  </a:lnTo>
                  <a:lnTo>
                    <a:pt x="217" y="63"/>
                  </a:lnTo>
                  <a:lnTo>
                    <a:pt x="202" y="44"/>
                  </a:lnTo>
                  <a:lnTo>
                    <a:pt x="188" y="25"/>
                  </a:lnTo>
                  <a:lnTo>
                    <a:pt x="175" y="11"/>
                  </a:lnTo>
                  <a:lnTo>
                    <a:pt x="163"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2" name="Freeform 34"/>
            <p:cNvSpPr/>
            <p:nvPr/>
          </p:nvSpPr>
          <p:spPr bwMode="auto">
            <a:xfrm>
              <a:off x="7747000" y="1809746"/>
              <a:ext cx="400049" cy="217487"/>
            </a:xfrm>
            <a:custGeom>
              <a:avLst/>
              <a:gdLst>
                <a:gd name="T0" fmla="*/ 95 w 252"/>
                <a:gd name="T1" fmla="*/ 9 h 137"/>
                <a:gd name="T2" fmla="*/ 83 w 252"/>
                <a:gd name="T3" fmla="*/ 28 h 137"/>
                <a:gd name="T4" fmla="*/ 122 w 252"/>
                <a:gd name="T5" fmla="*/ 12 h 137"/>
                <a:gd name="T6" fmla="*/ 165 w 252"/>
                <a:gd name="T7" fmla="*/ 15 h 137"/>
                <a:gd name="T8" fmla="*/ 169 w 252"/>
                <a:gd name="T9" fmla="*/ 28 h 137"/>
                <a:gd name="T10" fmla="*/ 178 w 252"/>
                <a:gd name="T11" fmla="*/ 35 h 137"/>
                <a:gd name="T12" fmla="*/ 223 w 252"/>
                <a:gd name="T13" fmla="*/ 61 h 137"/>
                <a:gd name="T14" fmla="*/ 251 w 252"/>
                <a:gd name="T15" fmla="*/ 106 h 137"/>
                <a:gd name="T16" fmla="*/ 246 w 252"/>
                <a:gd name="T17" fmla="*/ 118 h 137"/>
                <a:gd name="T18" fmla="*/ 232 w 252"/>
                <a:gd name="T19" fmla="*/ 102 h 137"/>
                <a:gd name="T20" fmla="*/ 205 w 252"/>
                <a:gd name="T21" fmla="*/ 99 h 137"/>
                <a:gd name="T22" fmla="*/ 170 w 252"/>
                <a:gd name="T23" fmla="*/ 108 h 137"/>
                <a:gd name="T24" fmla="*/ 141 w 252"/>
                <a:gd name="T25" fmla="*/ 121 h 137"/>
                <a:gd name="T26" fmla="*/ 131 w 252"/>
                <a:gd name="T27" fmla="*/ 128 h 137"/>
                <a:gd name="T28" fmla="*/ 109 w 252"/>
                <a:gd name="T29" fmla="*/ 114 h 137"/>
                <a:gd name="T30" fmla="*/ 83 w 252"/>
                <a:gd name="T31" fmla="*/ 95 h 137"/>
                <a:gd name="T32" fmla="*/ 66 w 252"/>
                <a:gd name="T33" fmla="*/ 79 h 137"/>
                <a:gd name="T34" fmla="*/ 79 w 252"/>
                <a:gd name="T35" fmla="*/ 98 h 137"/>
                <a:gd name="T36" fmla="*/ 103 w 252"/>
                <a:gd name="T37" fmla="*/ 120 h 137"/>
                <a:gd name="T38" fmla="*/ 117 w 252"/>
                <a:gd name="T39" fmla="*/ 137 h 137"/>
                <a:gd name="T40" fmla="*/ 77 w 252"/>
                <a:gd name="T41" fmla="*/ 131 h 137"/>
                <a:gd name="T42" fmla="*/ 47 w 252"/>
                <a:gd name="T43" fmla="*/ 114 h 137"/>
                <a:gd name="T44" fmla="*/ 16 w 252"/>
                <a:gd name="T45" fmla="*/ 96 h 137"/>
                <a:gd name="T46" fmla="*/ 22 w 252"/>
                <a:gd name="T47" fmla="*/ 74 h 137"/>
                <a:gd name="T48" fmla="*/ 74 w 252"/>
                <a:gd name="T49" fmla="*/ 60 h 137"/>
                <a:gd name="T50" fmla="*/ 128 w 252"/>
                <a:gd name="T51" fmla="*/ 66 h 137"/>
                <a:gd name="T52" fmla="*/ 128 w 252"/>
                <a:gd name="T53" fmla="*/ 61 h 137"/>
                <a:gd name="T54" fmla="*/ 89 w 252"/>
                <a:gd name="T55" fmla="*/ 50 h 137"/>
                <a:gd name="T56" fmla="*/ 51 w 252"/>
                <a:gd name="T57" fmla="*/ 54 h 137"/>
                <a:gd name="T58" fmla="*/ 7 w 252"/>
                <a:gd name="T59" fmla="*/ 64 h 137"/>
                <a:gd name="T60" fmla="*/ 50 w 252"/>
                <a:gd name="T61" fmla="*/ 28 h 137"/>
                <a:gd name="T62" fmla="*/ 108 w 252"/>
                <a:gd name="T6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137">
                  <a:moveTo>
                    <a:pt x="108" y="0"/>
                  </a:moveTo>
                  <a:lnTo>
                    <a:pt x="95" y="9"/>
                  </a:lnTo>
                  <a:lnTo>
                    <a:pt x="86" y="18"/>
                  </a:lnTo>
                  <a:lnTo>
                    <a:pt x="83" y="28"/>
                  </a:lnTo>
                  <a:lnTo>
                    <a:pt x="102" y="16"/>
                  </a:lnTo>
                  <a:lnTo>
                    <a:pt x="122" y="12"/>
                  </a:lnTo>
                  <a:lnTo>
                    <a:pt x="144" y="12"/>
                  </a:lnTo>
                  <a:lnTo>
                    <a:pt x="165" y="15"/>
                  </a:lnTo>
                  <a:lnTo>
                    <a:pt x="185" y="22"/>
                  </a:lnTo>
                  <a:lnTo>
                    <a:pt x="169" y="28"/>
                  </a:lnTo>
                  <a:lnTo>
                    <a:pt x="153" y="32"/>
                  </a:lnTo>
                  <a:lnTo>
                    <a:pt x="178" y="35"/>
                  </a:lnTo>
                  <a:lnTo>
                    <a:pt x="202" y="45"/>
                  </a:lnTo>
                  <a:lnTo>
                    <a:pt x="223" y="61"/>
                  </a:lnTo>
                  <a:lnTo>
                    <a:pt x="240" y="83"/>
                  </a:lnTo>
                  <a:lnTo>
                    <a:pt x="251" y="106"/>
                  </a:lnTo>
                  <a:lnTo>
                    <a:pt x="252" y="133"/>
                  </a:lnTo>
                  <a:lnTo>
                    <a:pt x="246" y="118"/>
                  </a:lnTo>
                  <a:lnTo>
                    <a:pt x="240" y="108"/>
                  </a:lnTo>
                  <a:lnTo>
                    <a:pt x="232" y="102"/>
                  </a:lnTo>
                  <a:lnTo>
                    <a:pt x="221" y="99"/>
                  </a:lnTo>
                  <a:lnTo>
                    <a:pt x="205" y="99"/>
                  </a:lnTo>
                  <a:lnTo>
                    <a:pt x="188" y="102"/>
                  </a:lnTo>
                  <a:lnTo>
                    <a:pt x="170" y="108"/>
                  </a:lnTo>
                  <a:lnTo>
                    <a:pt x="154" y="114"/>
                  </a:lnTo>
                  <a:lnTo>
                    <a:pt x="141" y="121"/>
                  </a:lnTo>
                  <a:lnTo>
                    <a:pt x="133" y="125"/>
                  </a:lnTo>
                  <a:lnTo>
                    <a:pt x="131" y="128"/>
                  </a:lnTo>
                  <a:lnTo>
                    <a:pt x="122" y="122"/>
                  </a:lnTo>
                  <a:lnTo>
                    <a:pt x="109" y="114"/>
                  </a:lnTo>
                  <a:lnTo>
                    <a:pt x="96" y="105"/>
                  </a:lnTo>
                  <a:lnTo>
                    <a:pt x="83" y="95"/>
                  </a:lnTo>
                  <a:lnTo>
                    <a:pt x="73" y="86"/>
                  </a:lnTo>
                  <a:lnTo>
                    <a:pt x="66" y="79"/>
                  </a:lnTo>
                  <a:lnTo>
                    <a:pt x="70" y="89"/>
                  </a:lnTo>
                  <a:lnTo>
                    <a:pt x="79" y="98"/>
                  </a:lnTo>
                  <a:lnTo>
                    <a:pt x="90" y="109"/>
                  </a:lnTo>
                  <a:lnTo>
                    <a:pt x="103" y="120"/>
                  </a:lnTo>
                  <a:lnTo>
                    <a:pt x="112" y="128"/>
                  </a:lnTo>
                  <a:lnTo>
                    <a:pt x="117" y="137"/>
                  </a:lnTo>
                  <a:lnTo>
                    <a:pt x="96" y="136"/>
                  </a:lnTo>
                  <a:lnTo>
                    <a:pt x="77" y="131"/>
                  </a:lnTo>
                  <a:lnTo>
                    <a:pt x="61" y="124"/>
                  </a:lnTo>
                  <a:lnTo>
                    <a:pt x="47" y="114"/>
                  </a:lnTo>
                  <a:lnTo>
                    <a:pt x="32" y="105"/>
                  </a:lnTo>
                  <a:lnTo>
                    <a:pt x="16" y="96"/>
                  </a:lnTo>
                  <a:lnTo>
                    <a:pt x="0" y="89"/>
                  </a:lnTo>
                  <a:lnTo>
                    <a:pt x="22" y="74"/>
                  </a:lnTo>
                  <a:lnTo>
                    <a:pt x="47" y="64"/>
                  </a:lnTo>
                  <a:lnTo>
                    <a:pt x="74" y="60"/>
                  </a:lnTo>
                  <a:lnTo>
                    <a:pt x="102" y="60"/>
                  </a:lnTo>
                  <a:lnTo>
                    <a:pt x="128" y="66"/>
                  </a:lnTo>
                  <a:lnTo>
                    <a:pt x="150" y="76"/>
                  </a:lnTo>
                  <a:lnTo>
                    <a:pt x="128" y="61"/>
                  </a:lnTo>
                  <a:lnTo>
                    <a:pt x="109" y="54"/>
                  </a:lnTo>
                  <a:lnTo>
                    <a:pt x="89" y="50"/>
                  </a:lnTo>
                  <a:lnTo>
                    <a:pt x="70" y="51"/>
                  </a:lnTo>
                  <a:lnTo>
                    <a:pt x="51" y="54"/>
                  </a:lnTo>
                  <a:lnTo>
                    <a:pt x="29" y="58"/>
                  </a:lnTo>
                  <a:lnTo>
                    <a:pt x="7" y="64"/>
                  </a:lnTo>
                  <a:lnTo>
                    <a:pt x="28" y="45"/>
                  </a:lnTo>
                  <a:lnTo>
                    <a:pt x="50" y="28"/>
                  </a:lnTo>
                  <a:lnTo>
                    <a:pt x="76" y="12"/>
                  </a:lnTo>
                  <a:lnTo>
                    <a:pt x="108"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3" name="Freeform 35"/>
            <p:cNvSpPr/>
            <p:nvPr/>
          </p:nvSpPr>
          <p:spPr bwMode="auto">
            <a:xfrm>
              <a:off x="7672389" y="1590671"/>
              <a:ext cx="368300" cy="273049"/>
            </a:xfrm>
            <a:custGeom>
              <a:avLst/>
              <a:gdLst>
                <a:gd name="T0" fmla="*/ 102 w 232"/>
                <a:gd name="T1" fmla="*/ 10 h 172"/>
                <a:gd name="T2" fmla="*/ 91 w 232"/>
                <a:gd name="T3" fmla="*/ 29 h 172"/>
                <a:gd name="T4" fmla="*/ 129 w 232"/>
                <a:gd name="T5" fmla="*/ 7 h 172"/>
                <a:gd name="T6" fmla="*/ 174 w 232"/>
                <a:gd name="T7" fmla="*/ 6 h 172"/>
                <a:gd name="T8" fmla="*/ 216 w 232"/>
                <a:gd name="T9" fmla="*/ 23 h 172"/>
                <a:gd name="T10" fmla="*/ 217 w 232"/>
                <a:gd name="T11" fmla="*/ 32 h 172"/>
                <a:gd name="T12" fmla="*/ 196 w 232"/>
                <a:gd name="T13" fmla="*/ 29 h 172"/>
                <a:gd name="T14" fmla="*/ 174 w 232"/>
                <a:gd name="T15" fmla="*/ 44 h 172"/>
                <a:gd name="T16" fmla="*/ 153 w 232"/>
                <a:gd name="T17" fmla="*/ 74 h 172"/>
                <a:gd name="T18" fmla="*/ 140 w 232"/>
                <a:gd name="T19" fmla="*/ 102 h 172"/>
                <a:gd name="T20" fmla="*/ 136 w 232"/>
                <a:gd name="T21" fmla="*/ 116 h 172"/>
                <a:gd name="T22" fmla="*/ 111 w 232"/>
                <a:gd name="T23" fmla="*/ 118 h 172"/>
                <a:gd name="T24" fmla="*/ 78 w 232"/>
                <a:gd name="T25" fmla="*/ 121 h 172"/>
                <a:gd name="T26" fmla="*/ 56 w 232"/>
                <a:gd name="T27" fmla="*/ 121 h 172"/>
                <a:gd name="T28" fmla="*/ 78 w 232"/>
                <a:gd name="T29" fmla="*/ 127 h 172"/>
                <a:gd name="T30" fmla="*/ 110 w 232"/>
                <a:gd name="T31" fmla="*/ 127 h 172"/>
                <a:gd name="T32" fmla="*/ 132 w 232"/>
                <a:gd name="T33" fmla="*/ 131 h 172"/>
                <a:gd name="T34" fmla="*/ 92 w 232"/>
                <a:gd name="T35" fmla="*/ 154 h 172"/>
                <a:gd name="T36" fmla="*/ 51 w 232"/>
                <a:gd name="T37" fmla="*/ 161 h 172"/>
                <a:gd name="T38" fmla="*/ 12 w 232"/>
                <a:gd name="T39" fmla="*/ 172 h 172"/>
                <a:gd name="T40" fmla="*/ 37 w 232"/>
                <a:gd name="T41" fmla="*/ 113 h 172"/>
                <a:gd name="T42" fmla="*/ 88 w 232"/>
                <a:gd name="T43" fmla="*/ 73 h 172"/>
                <a:gd name="T44" fmla="*/ 91 w 232"/>
                <a:gd name="T45" fmla="*/ 67 h 172"/>
                <a:gd name="T46" fmla="*/ 54 w 232"/>
                <a:gd name="T47" fmla="*/ 83 h 172"/>
                <a:gd name="T48" fmla="*/ 27 w 232"/>
                <a:gd name="T49" fmla="*/ 112 h 172"/>
                <a:gd name="T50" fmla="*/ 0 w 232"/>
                <a:gd name="T51" fmla="*/ 148 h 172"/>
                <a:gd name="T52" fmla="*/ 9 w 232"/>
                <a:gd name="T53" fmla="*/ 93 h 172"/>
                <a:gd name="T54" fmla="*/ 34 w 232"/>
                <a:gd name="T55" fmla="*/ 33 h 172"/>
                <a:gd name="T56" fmla="*/ 30 w 232"/>
                <a:gd name="T57" fmla="*/ 55 h 172"/>
                <a:gd name="T58" fmla="*/ 34 w 232"/>
                <a:gd name="T59" fmla="*/ 70 h 172"/>
                <a:gd name="T60" fmla="*/ 53 w 232"/>
                <a:gd name="T61" fmla="*/ 32 h 172"/>
                <a:gd name="T62" fmla="*/ 88 w 232"/>
                <a:gd name="T63" fmla="*/ 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2" h="172">
                  <a:moveTo>
                    <a:pt x="107" y="0"/>
                  </a:moveTo>
                  <a:lnTo>
                    <a:pt x="102" y="10"/>
                  </a:lnTo>
                  <a:lnTo>
                    <a:pt x="95" y="19"/>
                  </a:lnTo>
                  <a:lnTo>
                    <a:pt x="91" y="29"/>
                  </a:lnTo>
                  <a:lnTo>
                    <a:pt x="107" y="16"/>
                  </a:lnTo>
                  <a:lnTo>
                    <a:pt x="129" y="7"/>
                  </a:lnTo>
                  <a:lnTo>
                    <a:pt x="150" y="4"/>
                  </a:lnTo>
                  <a:lnTo>
                    <a:pt x="174" y="6"/>
                  </a:lnTo>
                  <a:lnTo>
                    <a:pt x="196" y="12"/>
                  </a:lnTo>
                  <a:lnTo>
                    <a:pt x="216" y="23"/>
                  </a:lnTo>
                  <a:lnTo>
                    <a:pt x="232" y="39"/>
                  </a:lnTo>
                  <a:lnTo>
                    <a:pt x="217" y="32"/>
                  </a:lnTo>
                  <a:lnTo>
                    <a:pt x="206" y="29"/>
                  </a:lnTo>
                  <a:lnTo>
                    <a:pt x="196" y="29"/>
                  </a:lnTo>
                  <a:lnTo>
                    <a:pt x="187" y="33"/>
                  </a:lnTo>
                  <a:lnTo>
                    <a:pt x="174" y="44"/>
                  </a:lnTo>
                  <a:lnTo>
                    <a:pt x="162" y="58"/>
                  </a:lnTo>
                  <a:lnTo>
                    <a:pt x="153" y="74"/>
                  </a:lnTo>
                  <a:lnTo>
                    <a:pt x="146" y="89"/>
                  </a:lnTo>
                  <a:lnTo>
                    <a:pt x="140" y="102"/>
                  </a:lnTo>
                  <a:lnTo>
                    <a:pt x="137" y="112"/>
                  </a:lnTo>
                  <a:lnTo>
                    <a:pt x="136" y="116"/>
                  </a:lnTo>
                  <a:lnTo>
                    <a:pt x="126" y="116"/>
                  </a:lnTo>
                  <a:lnTo>
                    <a:pt x="111" y="118"/>
                  </a:lnTo>
                  <a:lnTo>
                    <a:pt x="95" y="121"/>
                  </a:lnTo>
                  <a:lnTo>
                    <a:pt x="78" y="121"/>
                  </a:lnTo>
                  <a:lnTo>
                    <a:pt x="65" y="122"/>
                  </a:lnTo>
                  <a:lnTo>
                    <a:pt x="56" y="121"/>
                  </a:lnTo>
                  <a:lnTo>
                    <a:pt x="65" y="125"/>
                  </a:lnTo>
                  <a:lnTo>
                    <a:pt x="78" y="127"/>
                  </a:lnTo>
                  <a:lnTo>
                    <a:pt x="94" y="127"/>
                  </a:lnTo>
                  <a:lnTo>
                    <a:pt x="110" y="127"/>
                  </a:lnTo>
                  <a:lnTo>
                    <a:pt x="123" y="128"/>
                  </a:lnTo>
                  <a:lnTo>
                    <a:pt x="132" y="131"/>
                  </a:lnTo>
                  <a:lnTo>
                    <a:pt x="113" y="145"/>
                  </a:lnTo>
                  <a:lnTo>
                    <a:pt x="92" y="154"/>
                  </a:lnTo>
                  <a:lnTo>
                    <a:pt x="72" y="159"/>
                  </a:lnTo>
                  <a:lnTo>
                    <a:pt x="51" y="161"/>
                  </a:lnTo>
                  <a:lnTo>
                    <a:pt x="31" y="164"/>
                  </a:lnTo>
                  <a:lnTo>
                    <a:pt x="12" y="172"/>
                  </a:lnTo>
                  <a:lnTo>
                    <a:pt x="21" y="141"/>
                  </a:lnTo>
                  <a:lnTo>
                    <a:pt x="37" y="113"/>
                  </a:lnTo>
                  <a:lnTo>
                    <a:pt x="62" y="90"/>
                  </a:lnTo>
                  <a:lnTo>
                    <a:pt x="88" y="73"/>
                  </a:lnTo>
                  <a:lnTo>
                    <a:pt x="117" y="63"/>
                  </a:lnTo>
                  <a:lnTo>
                    <a:pt x="91" y="67"/>
                  </a:lnTo>
                  <a:lnTo>
                    <a:pt x="70" y="73"/>
                  </a:lnTo>
                  <a:lnTo>
                    <a:pt x="54" y="83"/>
                  </a:lnTo>
                  <a:lnTo>
                    <a:pt x="40" y="96"/>
                  </a:lnTo>
                  <a:lnTo>
                    <a:pt x="27" y="112"/>
                  </a:lnTo>
                  <a:lnTo>
                    <a:pt x="15" y="129"/>
                  </a:lnTo>
                  <a:lnTo>
                    <a:pt x="0" y="148"/>
                  </a:lnTo>
                  <a:lnTo>
                    <a:pt x="3" y="121"/>
                  </a:lnTo>
                  <a:lnTo>
                    <a:pt x="9" y="93"/>
                  </a:lnTo>
                  <a:lnTo>
                    <a:pt x="19" y="64"/>
                  </a:lnTo>
                  <a:lnTo>
                    <a:pt x="34" y="33"/>
                  </a:lnTo>
                  <a:lnTo>
                    <a:pt x="31" y="45"/>
                  </a:lnTo>
                  <a:lnTo>
                    <a:pt x="30" y="55"/>
                  </a:lnTo>
                  <a:lnTo>
                    <a:pt x="31" y="64"/>
                  </a:lnTo>
                  <a:lnTo>
                    <a:pt x="34" y="70"/>
                  </a:lnTo>
                  <a:lnTo>
                    <a:pt x="41" y="49"/>
                  </a:lnTo>
                  <a:lnTo>
                    <a:pt x="53" y="32"/>
                  </a:lnTo>
                  <a:lnTo>
                    <a:pt x="69" y="19"/>
                  </a:lnTo>
                  <a:lnTo>
                    <a:pt x="88" y="7"/>
                  </a:lnTo>
                  <a:lnTo>
                    <a:pt x="107"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4" name="Freeform 36"/>
            <p:cNvSpPr/>
            <p:nvPr/>
          </p:nvSpPr>
          <p:spPr bwMode="auto">
            <a:xfrm>
              <a:off x="7823200" y="2301868"/>
              <a:ext cx="266700" cy="371474"/>
            </a:xfrm>
            <a:custGeom>
              <a:avLst/>
              <a:gdLst>
                <a:gd name="T0" fmla="*/ 51 w 168"/>
                <a:gd name="T1" fmla="*/ 3 h 234"/>
                <a:gd name="T2" fmla="*/ 108 w 168"/>
                <a:gd name="T3" fmla="*/ 22 h 234"/>
                <a:gd name="T4" fmla="*/ 125 w 168"/>
                <a:gd name="T5" fmla="*/ 35 h 234"/>
                <a:gd name="T6" fmla="*/ 106 w 168"/>
                <a:gd name="T7" fmla="*/ 34 h 234"/>
                <a:gd name="T8" fmla="*/ 121 w 168"/>
                <a:gd name="T9" fmla="*/ 45 h 234"/>
                <a:gd name="T10" fmla="*/ 150 w 168"/>
                <a:gd name="T11" fmla="*/ 74 h 234"/>
                <a:gd name="T12" fmla="*/ 168 w 168"/>
                <a:gd name="T13" fmla="*/ 114 h 234"/>
                <a:gd name="T14" fmla="*/ 149 w 168"/>
                <a:gd name="T15" fmla="*/ 101 h 234"/>
                <a:gd name="T16" fmla="*/ 152 w 168"/>
                <a:gd name="T17" fmla="*/ 112 h 234"/>
                <a:gd name="T18" fmla="*/ 160 w 168"/>
                <a:gd name="T19" fmla="*/ 156 h 234"/>
                <a:gd name="T20" fmla="*/ 152 w 168"/>
                <a:gd name="T21" fmla="*/ 201 h 234"/>
                <a:gd name="T22" fmla="*/ 121 w 168"/>
                <a:gd name="T23" fmla="*/ 234 h 234"/>
                <a:gd name="T24" fmla="*/ 133 w 168"/>
                <a:gd name="T25" fmla="*/ 210 h 234"/>
                <a:gd name="T26" fmla="*/ 130 w 168"/>
                <a:gd name="T27" fmla="*/ 189 h 234"/>
                <a:gd name="T28" fmla="*/ 106 w 168"/>
                <a:gd name="T29" fmla="*/ 166 h 234"/>
                <a:gd name="T30" fmla="*/ 76 w 168"/>
                <a:gd name="T31" fmla="*/ 147 h 234"/>
                <a:gd name="T32" fmla="*/ 54 w 168"/>
                <a:gd name="T33" fmla="*/ 137 h 234"/>
                <a:gd name="T34" fmla="*/ 50 w 168"/>
                <a:gd name="T35" fmla="*/ 127 h 234"/>
                <a:gd name="T36" fmla="*/ 48 w 168"/>
                <a:gd name="T37" fmla="*/ 95 h 234"/>
                <a:gd name="T38" fmla="*/ 48 w 168"/>
                <a:gd name="T39" fmla="*/ 64 h 234"/>
                <a:gd name="T40" fmla="*/ 44 w 168"/>
                <a:gd name="T41" fmla="*/ 64 h 234"/>
                <a:gd name="T42" fmla="*/ 41 w 168"/>
                <a:gd name="T43" fmla="*/ 93 h 234"/>
                <a:gd name="T44" fmla="*/ 38 w 168"/>
                <a:gd name="T45" fmla="*/ 122 h 234"/>
                <a:gd name="T46" fmla="*/ 20 w 168"/>
                <a:gd name="T47" fmla="*/ 111 h 234"/>
                <a:gd name="T48" fmla="*/ 10 w 168"/>
                <a:gd name="T49" fmla="*/ 70 h 234"/>
                <a:gd name="T50" fmla="*/ 6 w 168"/>
                <a:gd name="T51" fmla="*/ 29 h 234"/>
                <a:gd name="T52" fmla="*/ 25 w 168"/>
                <a:gd name="T53" fmla="*/ 18 h 234"/>
                <a:gd name="T54" fmla="*/ 69 w 168"/>
                <a:gd name="T55" fmla="*/ 50 h 234"/>
                <a:gd name="T56" fmla="*/ 98 w 168"/>
                <a:gd name="T57" fmla="*/ 95 h 234"/>
                <a:gd name="T58" fmla="*/ 101 w 168"/>
                <a:gd name="T59" fmla="*/ 93 h 234"/>
                <a:gd name="T60" fmla="*/ 86 w 168"/>
                <a:gd name="T61" fmla="*/ 55 h 234"/>
                <a:gd name="T62" fmla="*/ 60 w 168"/>
                <a:gd name="T63" fmla="*/ 28 h 234"/>
                <a:gd name="T64" fmla="*/ 23 w 168"/>
                <a:gd name="T65"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8" h="234">
                  <a:moveTo>
                    <a:pt x="23" y="0"/>
                  </a:moveTo>
                  <a:lnTo>
                    <a:pt x="51" y="3"/>
                  </a:lnTo>
                  <a:lnTo>
                    <a:pt x="79" y="10"/>
                  </a:lnTo>
                  <a:lnTo>
                    <a:pt x="108" y="22"/>
                  </a:lnTo>
                  <a:lnTo>
                    <a:pt x="137" y="38"/>
                  </a:lnTo>
                  <a:lnTo>
                    <a:pt x="125" y="35"/>
                  </a:lnTo>
                  <a:lnTo>
                    <a:pt x="115" y="34"/>
                  </a:lnTo>
                  <a:lnTo>
                    <a:pt x="106" y="34"/>
                  </a:lnTo>
                  <a:lnTo>
                    <a:pt x="101" y="37"/>
                  </a:lnTo>
                  <a:lnTo>
                    <a:pt x="121" y="45"/>
                  </a:lnTo>
                  <a:lnTo>
                    <a:pt x="137" y="57"/>
                  </a:lnTo>
                  <a:lnTo>
                    <a:pt x="150" y="74"/>
                  </a:lnTo>
                  <a:lnTo>
                    <a:pt x="160" y="93"/>
                  </a:lnTo>
                  <a:lnTo>
                    <a:pt x="168" y="114"/>
                  </a:lnTo>
                  <a:lnTo>
                    <a:pt x="157" y="108"/>
                  </a:lnTo>
                  <a:lnTo>
                    <a:pt x="149" y="101"/>
                  </a:lnTo>
                  <a:lnTo>
                    <a:pt x="140" y="95"/>
                  </a:lnTo>
                  <a:lnTo>
                    <a:pt x="152" y="112"/>
                  </a:lnTo>
                  <a:lnTo>
                    <a:pt x="157" y="134"/>
                  </a:lnTo>
                  <a:lnTo>
                    <a:pt x="160" y="156"/>
                  </a:lnTo>
                  <a:lnTo>
                    <a:pt x="157" y="179"/>
                  </a:lnTo>
                  <a:lnTo>
                    <a:pt x="152" y="201"/>
                  </a:lnTo>
                  <a:lnTo>
                    <a:pt x="138" y="220"/>
                  </a:lnTo>
                  <a:lnTo>
                    <a:pt x="121" y="234"/>
                  </a:lnTo>
                  <a:lnTo>
                    <a:pt x="130" y="221"/>
                  </a:lnTo>
                  <a:lnTo>
                    <a:pt x="133" y="210"/>
                  </a:lnTo>
                  <a:lnTo>
                    <a:pt x="133" y="200"/>
                  </a:lnTo>
                  <a:lnTo>
                    <a:pt x="130" y="189"/>
                  </a:lnTo>
                  <a:lnTo>
                    <a:pt x="120" y="178"/>
                  </a:lnTo>
                  <a:lnTo>
                    <a:pt x="106" y="166"/>
                  </a:lnTo>
                  <a:lnTo>
                    <a:pt x="92" y="154"/>
                  </a:lnTo>
                  <a:lnTo>
                    <a:pt x="76" y="147"/>
                  </a:lnTo>
                  <a:lnTo>
                    <a:pt x="63" y="140"/>
                  </a:lnTo>
                  <a:lnTo>
                    <a:pt x="54" y="137"/>
                  </a:lnTo>
                  <a:lnTo>
                    <a:pt x="50" y="137"/>
                  </a:lnTo>
                  <a:lnTo>
                    <a:pt x="50" y="127"/>
                  </a:lnTo>
                  <a:lnTo>
                    <a:pt x="48" y="111"/>
                  </a:lnTo>
                  <a:lnTo>
                    <a:pt x="48" y="95"/>
                  </a:lnTo>
                  <a:lnTo>
                    <a:pt x="47" y="77"/>
                  </a:lnTo>
                  <a:lnTo>
                    <a:pt x="48" y="64"/>
                  </a:lnTo>
                  <a:lnTo>
                    <a:pt x="48" y="55"/>
                  </a:lnTo>
                  <a:lnTo>
                    <a:pt x="44" y="64"/>
                  </a:lnTo>
                  <a:lnTo>
                    <a:pt x="42" y="77"/>
                  </a:lnTo>
                  <a:lnTo>
                    <a:pt x="41" y="93"/>
                  </a:lnTo>
                  <a:lnTo>
                    <a:pt x="41" y="109"/>
                  </a:lnTo>
                  <a:lnTo>
                    <a:pt x="38" y="122"/>
                  </a:lnTo>
                  <a:lnTo>
                    <a:pt x="35" y="131"/>
                  </a:lnTo>
                  <a:lnTo>
                    <a:pt x="20" y="111"/>
                  </a:lnTo>
                  <a:lnTo>
                    <a:pt x="13" y="90"/>
                  </a:lnTo>
                  <a:lnTo>
                    <a:pt x="10" y="70"/>
                  </a:lnTo>
                  <a:lnTo>
                    <a:pt x="9" y="50"/>
                  </a:lnTo>
                  <a:lnTo>
                    <a:pt x="6" y="29"/>
                  </a:lnTo>
                  <a:lnTo>
                    <a:pt x="0" y="9"/>
                  </a:lnTo>
                  <a:lnTo>
                    <a:pt x="25" y="18"/>
                  </a:lnTo>
                  <a:lnTo>
                    <a:pt x="48" y="31"/>
                  </a:lnTo>
                  <a:lnTo>
                    <a:pt x="69" y="50"/>
                  </a:lnTo>
                  <a:lnTo>
                    <a:pt x="86" y="71"/>
                  </a:lnTo>
                  <a:lnTo>
                    <a:pt x="98" y="95"/>
                  </a:lnTo>
                  <a:lnTo>
                    <a:pt x="104" y="120"/>
                  </a:lnTo>
                  <a:lnTo>
                    <a:pt x="101" y="93"/>
                  </a:lnTo>
                  <a:lnTo>
                    <a:pt x="95" y="73"/>
                  </a:lnTo>
                  <a:lnTo>
                    <a:pt x="86" y="55"/>
                  </a:lnTo>
                  <a:lnTo>
                    <a:pt x="74" y="41"/>
                  </a:lnTo>
                  <a:lnTo>
                    <a:pt x="60" y="28"/>
                  </a:lnTo>
                  <a:lnTo>
                    <a:pt x="42" y="13"/>
                  </a:lnTo>
                  <a:lnTo>
                    <a:pt x="23"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5" name="Freeform 37"/>
            <p:cNvSpPr/>
            <p:nvPr/>
          </p:nvSpPr>
          <p:spPr bwMode="auto">
            <a:xfrm>
              <a:off x="7473950" y="1701796"/>
              <a:ext cx="190500" cy="98424"/>
            </a:xfrm>
            <a:custGeom>
              <a:avLst/>
              <a:gdLst>
                <a:gd name="T0" fmla="*/ 39 w 120"/>
                <a:gd name="T1" fmla="*/ 0 h 62"/>
                <a:gd name="T2" fmla="*/ 35 w 120"/>
                <a:gd name="T3" fmla="*/ 4 h 62"/>
                <a:gd name="T4" fmla="*/ 32 w 120"/>
                <a:gd name="T5" fmla="*/ 9 h 62"/>
                <a:gd name="T6" fmla="*/ 31 w 120"/>
                <a:gd name="T7" fmla="*/ 11 h 62"/>
                <a:gd name="T8" fmla="*/ 31 w 120"/>
                <a:gd name="T9" fmla="*/ 14 h 62"/>
                <a:gd name="T10" fmla="*/ 41 w 120"/>
                <a:gd name="T11" fmla="*/ 6 h 62"/>
                <a:gd name="T12" fmla="*/ 51 w 120"/>
                <a:gd name="T13" fmla="*/ 1 h 62"/>
                <a:gd name="T14" fmla="*/ 64 w 120"/>
                <a:gd name="T15" fmla="*/ 0 h 62"/>
                <a:gd name="T16" fmla="*/ 76 w 120"/>
                <a:gd name="T17" fmla="*/ 1 h 62"/>
                <a:gd name="T18" fmla="*/ 73 w 120"/>
                <a:gd name="T19" fmla="*/ 4 h 62"/>
                <a:gd name="T20" fmla="*/ 67 w 120"/>
                <a:gd name="T21" fmla="*/ 6 h 62"/>
                <a:gd name="T22" fmla="*/ 63 w 120"/>
                <a:gd name="T23" fmla="*/ 9 h 62"/>
                <a:gd name="T24" fmla="*/ 77 w 120"/>
                <a:gd name="T25" fmla="*/ 7 h 62"/>
                <a:gd name="T26" fmla="*/ 92 w 120"/>
                <a:gd name="T27" fmla="*/ 11 h 62"/>
                <a:gd name="T28" fmla="*/ 105 w 120"/>
                <a:gd name="T29" fmla="*/ 19 h 62"/>
                <a:gd name="T30" fmla="*/ 115 w 120"/>
                <a:gd name="T31" fmla="*/ 29 h 62"/>
                <a:gd name="T32" fmla="*/ 120 w 120"/>
                <a:gd name="T33" fmla="*/ 43 h 62"/>
                <a:gd name="T34" fmla="*/ 117 w 120"/>
                <a:gd name="T35" fmla="*/ 38 h 62"/>
                <a:gd name="T36" fmla="*/ 112 w 120"/>
                <a:gd name="T37" fmla="*/ 35 h 62"/>
                <a:gd name="T38" fmla="*/ 109 w 120"/>
                <a:gd name="T39" fmla="*/ 32 h 62"/>
                <a:gd name="T40" fmla="*/ 106 w 120"/>
                <a:gd name="T41" fmla="*/ 32 h 62"/>
                <a:gd name="T42" fmla="*/ 102 w 120"/>
                <a:gd name="T43" fmla="*/ 32 h 62"/>
                <a:gd name="T44" fmla="*/ 92 w 120"/>
                <a:gd name="T45" fmla="*/ 35 h 62"/>
                <a:gd name="T46" fmla="*/ 82 w 120"/>
                <a:gd name="T47" fmla="*/ 41 h 62"/>
                <a:gd name="T48" fmla="*/ 73 w 120"/>
                <a:gd name="T49" fmla="*/ 46 h 62"/>
                <a:gd name="T50" fmla="*/ 66 w 120"/>
                <a:gd name="T51" fmla="*/ 52 h 62"/>
                <a:gd name="T52" fmla="*/ 64 w 120"/>
                <a:gd name="T53" fmla="*/ 55 h 62"/>
                <a:gd name="T54" fmla="*/ 57 w 120"/>
                <a:gd name="T55" fmla="*/ 52 h 62"/>
                <a:gd name="T56" fmla="*/ 45 w 120"/>
                <a:gd name="T57" fmla="*/ 48 h 62"/>
                <a:gd name="T58" fmla="*/ 35 w 120"/>
                <a:gd name="T59" fmla="*/ 43 h 62"/>
                <a:gd name="T60" fmla="*/ 29 w 120"/>
                <a:gd name="T61" fmla="*/ 41 h 62"/>
                <a:gd name="T62" fmla="*/ 35 w 120"/>
                <a:gd name="T63" fmla="*/ 45 h 62"/>
                <a:gd name="T64" fmla="*/ 44 w 120"/>
                <a:gd name="T65" fmla="*/ 51 h 62"/>
                <a:gd name="T66" fmla="*/ 54 w 120"/>
                <a:gd name="T67" fmla="*/ 55 h 62"/>
                <a:gd name="T68" fmla="*/ 58 w 120"/>
                <a:gd name="T69" fmla="*/ 61 h 62"/>
                <a:gd name="T70" fmla="*/ 45 w 120"/>
                <a:gd name="T71" fmla="*/ 62 h 62"/>
                <a:gd name="T72" fmla="*/ 34 w 120"/>
                <a:gd name="T73" fmla="*/ 61 h 62"/>
                <a:gd name="T74" fmla="*/ 23 w 120"/>
                <a:gd name="T75" fmla="*/ 58 h 62"/>
                <a:gd name="T76" fmla="*/ 12 w 120"/>
                <a:gd name="T77" fmla="*/ 54 h 62"/>
                <a:gd name="T78" fmla="*/ 0 w 120"/>
                <a:gd name="T79" fmla="*/ 52 h 62"/>
                <a:gd name="T80" fmla="*/ 13 w 120"/>
                <a:gd name="T81" fmla="*/ 39 h 62"/>
                <a:gd name="T82" fmla="*/ 31 w 120"/>
                <a:gd name="T83" fmla="*/ 30 h 62"/>
                <a:gd name="T84" fmla="*/ 50 w 120"/>
                <a:gd name="T85" fmla="*/ 27 h 62"/>
                <a:gd name="T86" fmla="*/ 67 w 120"/>
                <a:gd name="T87" fmla="*/ 29 h 62"/>
                <a:gd name="T88" fmla="*/ 51 w 120"/>
                <a:gd name="T89" fmla="*/ 25 h 62"/>
                <a:gd name="T90" fmla="*/ 38 w 120"/>
                <a:gd name="T91" fmla="*/ 25 h 62"/>
                <a:gd name="T92" fmla="*/ 26 w 120"/>
                <a:gd name="T93" fmla="*/ 27 h 62"/>
                <a:gd name="T94" fmla="*/ 15 w 120"/>
                <a:gd name="T95" fmla="*/ 33 h 62"/>
                <a:gd name="T96" fmla="*/ 2 w 120"/>
                <a:gd name="T97" fmla="*/ 41 h 62"/>
                <a:gd name="T98" fmla="*/ 10 w 120"/>
                <a:gd name="T99" fmla="*/ 26 h 62"/>
                <a:gd name="T100" fmla="*/ 22 w 120"/>
                <a:gd name="T101" fmla="*/ 11 h 62"/>
                <a:gd name="T102" fmla="*/ 39 w 120"/>
                <a:gd name="T10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 h="62">
                  <a:moveTo>
                    <a:pt x="39" y="0"/>
                  </a:moveTo>
                  <a:lnTo>
                    <a:pt x="35" y="4"/>
                  </a:lnTo>
                  <a:lnTo>
                    <a:pt x="32" y="9"/>
                  </a:lnTo>
                  <a:lnTo>
                    <a:pt x="31" y="11"/>
                  </a:lnTo>
                  <a:lnTo>
                    <a:pt x="31" y="14"/>
                  </a:lnTo>
                  <a:lnTo>
                    <a:pt x="41" y="6"/>
                  </a:lnTo>
                  <a:lnTo>
                    <a:pt x="51" y="1"/>
                  </a:lnTo>
                  <a:lnTo>
                    <a:pt x="64" y="0"/>
                  </a:lnTo>
                  <a:lnTo>
                    <a:pt x="76" y="1"/>
                  </a:lnTo>
                  <a:lnTo>
                    <a:pt x="73" y="4"/>
                  </a:lnTo>
                  <a:lnTo>
                    <a:pt x="67" y="6"/>
                  </a:lnTo>
                  <a:lnTo>
                    <a:pt x="63" y="9"/>
                  </a:lnTo>
                  <a:lnTo>
                    <a:pt x="77" y="7"/>
                  </a:lnTo>
                  <a:lnTo>
                    <a:pt x="92" y="11"/>
                  </a:lnTo>
                  <a:lnTo>
                    <a:pt x="105" y="19"/>
                  </a:lnTo>
                  <a:lnTo>
                    <a:pt x="115" y="29"/>
                  </a:lnTo>
                  <a:lnTo>
                    <a:pt x="120" y="43"/>
                  </a:lnTo>
                  <a:lnTo>
                    <a:pt x="117" y="38"/>
                  </a:lnTo>
                  <a:lnTo>
                    <a:pt x="112" y="35"/>
                  </a:lnTo>
                  <a:lnTo>
                    <a:pt x="109" y="32"/>
                  </a:lnTo>
                  <a:lnTo>
                    <a:pt x="106" y="32"/>
                  </a:lnTo>
                  <a:lnTo>
                    <a:pt x="102" y="32"/>
                  </a:lnTo>
                  <a:lnTo>
                    <a:pt x="92" y="35"/>
                  </a:lnTo>
                  <a:lnTo>
                    <a:pt x="82" y="41"/>
                  </a:lnTo>
                  <a:lnTo>
                    <a:pt x="73" y="46"/>
                  </a:lnTo>
                  <a:lnTo>
                    <a:pt x="66" y="52"/>
                  </a:lnTo>
                  <a:lnTo>
                    <a:pt x="64" y="55"/>
                  </a:lnTo>
                  <a:lnTo>
                    <a:pt x="57" y="52"/>
                  </a:lnTo>
                  <a:lnTo>
                    <a:pt x="45" y="48"/>
                  </a:lnTo>
                  <a:lnTo>
                    <a:pt x="35" y="43"/>
                  </a:lnTo>
                  <a:lnTo>
                    <a:pt x="29" y="41"/>
                  </a:lnTo>
                  <a:lnTo>
                    <a:pt x="35" y="45"/>
                  </a:lnTo>
                  <a:lnTo>
                    <a:pt x="44" y="51"/>
                  </a:lnTo>
                  <a:lnTo>
                    <a:pt x="54" y="55"/>
                  </a:lnTo>
                  <a:lnTo>
                    <a:pt x="58" y="61"/>
                  </a:lnTo>
                  <a:lnTo>
                    <a:pt x="45" y="62"/>
                  </a:lnTo>
                  <a:lnTo>
                    <a:pt x="34" y="61"/>
                  </a:lnTo>
                  <a:lnTo>
                    <a:pt x="23" y="58"/>
                  </a:lnTo>
                  <a:lnTo>
                    <a:pt x="12" y="54"/>
                  </a:lnTo>
                  <a:lnTo>
                    <a:pt x="0" y="52"/>
                  </a:lnTo>
                  <a:lnTo>
                    <a:pt x="13" y="39"/>
                  </a:lnTo>
                  <a:lnTo>
                    <a:pt x="31" y="30"/>
                  </a:lnTo>
                  <a:lnTo>
                    <a:pt x="50" y="27"/>
                  </a:lnTo>
                  <a:lnTo>
                    <a:pt x="67" y="29"/>
                  </a:lnTo>
                  <a:lnTo>
                    <a:pt x="51" y="25"/>
                  </a:lnTo>
                  <a:lnTo>
                    <a:pt x="38" y="25"/>
                  </a:lnTo>
                  <a:lnTo>
                    <a:pt x="26" y="27"/>
                  </a:lnTo>
                  <a:lnTo>
                    <a:pt x="15" y="33"/>
                  </a:lnTo>
                  <a:lnTo>
                    <a:pt x="2" y="41"/>
                  </a:lnTo>
                  <a:lnTo>
                    <a:pt x="10" y="26"/>
                  </a:lnTo>
                  <a:lnTo>
                    <a:pt x="22" y="11"/>
                  </a:lnTo>
                  <a:lnTo>
                    <a:pt x="39"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6" name="Freeform 38"/>
            <p:cNvSpPr/>
            <p:nvPr/>
          </p:nvSpPr>
          <p:spPr bwMode="auto">
            <a:xfrm>
              <a:off x="7110414" y="1687508"/>
              <a:ext cx="179389" cy="261938"/>
            </a:xfrm>
            <a:custGeom>
              <a:avLst/>
              <a:gdLst>
                <a:gd name="T0" fmla="*/ 94 w 113"/>
                <a:gd name="T1" fmla="*/ 0 h 165"/>
                <a:gd name="T2" fmla="*/ 113 w 113"/>
                <a:gd name="T3" fmla="*/ 3 h 165"/>
                <a:gd name="T4" fmla="*/ 98 w 113"/>
                <a:gd name="T5" fmla="*/ 6 h 165"/>
                <a:gd name="T6" fmla="*/ 89 w 113"/>
                <a:gd name="T7" fmla="*/ 10 h 165"/>
                <a:gd name="T8" fmla="*/ 85 w 113"/>
                <a:gd name="T9" fmla="*/ 19 h 165"/>
                <a:gd name="T10" fmla="*/ 82 w 113"/>
                <a:gd name="T11" fmla="*/ 31 h 165"/>
                <a:gd name="T12" fmla="*/ 82 w 113"/>
                <a:gd name="T13" fmla="*/ 45 h 165"/>
                <a:gd name="T14" fmla="*/ 84 w 113"/>
                <a:gd name="T15" fmla="*/ 60 h 165"/>
                <a:gd name="T16" fmla="*/ 86 w 113"/>
                <a:gd name="T17" fmla="*/ 73 h 165"/>
                <a:gd name="T18" fmla="*/ 89 w 113"/>
                <a:gd name="T19" fmla="*/ 82 h 165"/>
                <a:gd name="T20" fmla="*/ 91 w 113"/>
                <a:gd name="T21" fmla="*/ 84 h 165"/>
                <a:gd name="T22" fmla="*/ 84 w 113"/>
                <a:gd name="T23" fmla="*/ 90 h 165"/>
                <a:gd name="T24" fmla="*/ 75 w 113"/>
                <a:gd name="T25" fmla="*/ 99 h 165"/>
                <a:gd name="T26" fmla="*/ 63 w 113"/>
                <a:gd name="T27" fmla="*/ 108 h 165"/>
                <a:gd name="T28" fmla="*/ 54 w 113"/>
                <a:gd name="T29" fmla="*/ 115 h 165"/>
                <a:gd name="T30" fmla="*/ 47 w 113"/>
                <a:gd name="T31" fmla="*/ 119 h 165"/>
                <a:gd name="T32" fmla="*/ 56 w 113"/>
                <a:gd name="T33" fmla="*/ 118 h 165"/>
                <a:gd name="T34" fmla="*/ 66 w 113"/>
                <a:gd name="T35" fmla="*/ 111 h 165"/>
                <a:gd name="T36" fmla="*/ 76 w 113"/>
                <a:gd name="T37" fmla="*/ 103 h 165"/>
                <a:gd name="T38" fmla="*/ 86 w 113"/>
                <a:gd name="T39" fmla="*/ 98 h 165"/>
                <a:gd name="T40" fmla="*/ 94 w 113"/>
                <a:gd name="T41" fmla="*/ 95 h 165"/>
                <a:gd name="T42" fmla="*/ 89 w 113"/>
                <a:gd name="T43" fmla="*/ 111 h 165"/>
                <a:gd name="T44" fmla="*/ 82 w 113"/>
                <a:gd name="T45" fmla="*/ 124 h 165"/>
                <a:gd name="T46" fmla="*/ 72 w 113"/>
                <a:gd name="T47" fmla="*/ 134 h 165"/>
                <a:gd name="T48" fmla="*/ 62 w 113"/>
                <a:gd name="T49" fmla="*/ 144 h 165"/>
                <a:gd name="T50" fmla="*/ 51 w 113"/>
                <a:gd name="T51" fmla="*/ 154 h 165"/>
                <a:gd name="T52" fmla="*/ 44 w 113"/>
                <a:gd name="T53" fmla="*/ 165 h 165"/>
                <a:gd name="T54" fmla="*/ 37 w 113"/>
                <a:gd name="T55" fmla="*/ 146 h 165"/>
                <a:gd name="T56" fmla="*/ 35 w 113"/>
                <a:gd name="T57" fmla="*/ 122 h 165"/>
                <a:gd name="T58" fmla="*/ 38 w 113"/>
                <a:gd name="T59" fmla="*/ 100 h 165"/>
                <a:gd name="T60" fmla="*/ 46 w 113"/>
                <a:gd name="T61" fmla="*/ 80 h 165"/>
                <a:gd name="T62" fmla="*/ 59 w 113"/>
                <a:gd name="T63" fmla="*/ 63 h 165"/>
                <a:gd name="T64" fmla="*/ 41 w 113"/>
                <a:gd name="T65" fmla="*/ 80 h 165"/>
                <a:gd name="T66" fmla="*/ 33 w 113"/>
                <a:gd name="T67" fmla="*/ 98 h 165"/>
                <a:gd name="T68" fmla="*/ 28 w 113"/>
                <a:gd name="T69" fmla="*/ 115 h 165"/>
                <a:gd name="T70" fmla="*/ 28 w 113"/>
                <a:gd name="T71" fmla="*/ 135 h 165"/>
                <a:gd name="T72" fmla="*/ 28 w 113"/>
                <a:gd name="T73" fmla="*/ 157 h 165"/>
                <a:gd name="T74" fmla="*/ 19 w 113"/>
                <a:gd name="T75" fmla="*/ 140 h 165"/>
                <a:gd name="T76" fmla="*/ 11 w 113"/>
                <a:gd name="T77" fmla="*/ 122 h 165"/>
                <a:gd name="T78" fmla="*/ 5 w 113"/>
                <a:gd name="T79" fmla="*/ 102 h 165"/>
                <a:gd name="T80" fmla="*/ 0 w 113"/>
                <a:gd name="T81" fmla="*/ 80 h 165"/>
                <a:gd name="T82" fmla="*/ 3 w 113"/>
                <a:gd name="T83" fmla="*/ 86 h 165"/>
                <a:gd name="T84" fmla="*/ 6 w 113"/>
                <a:gd name="T85" fmla="*/ 92 h 165"/>
                <a:gd name="T86" fmla="*/ 9 w 113"/>
                <a:gd name="T87" fmla="*/ 96 h 165"/>
                <a:gd name="T88" fmla="*/ 12 w 113"/>
                <a:gd name="T89" fmla="*/ 99 h 165"/>
                <a:gd name="T90" fmla="*/ 15 w 113"/>
                <a:gd name="T91" fmla="*/ 100 h 165"/>
                <a:gd name="T92" fmla="*/ 11 w 113"/>
                <a:gd name="T93" fmla="*/ 83 h 165"/>
                <a:gd name="T94" fmla="*/ 12 w 113"/>
                <a:gd name="T95" fmla="*/ 64 h 165"/>
                <a:gd name="T96" fmla="*/ 18 w 113"/>
                <a:gd name="T97" fmla="*/ 47 h 165"/>
                <a:gd name="T98" fmla="*/ 28 w 113"/>
                <a:gd name="T99" fmla="*/ 32 h 165"/>
                <a:gd name="T100" fmla="*/ 28 w 113"/>
                <a:gd name="T101" fmla="*/ 38 h 165"/>
                <a:gd name="T102" fmla="*/ 28 w 113"/>
                <a:gd name="T103" fmla="*/ 44 h 165"/>
                <a:gd name="T104" fmla="*/ 28 w 113"/>
                <a:gd name="T105" fmla="*/ 48 h 165"/>
                <a:gd name="T106" fmla="*/ 30 w 113"/>
                <a:gd name="T107" fmla="*/ 54 h 165"/>
                <a:gd name="T108" fmla="*/ 35 w 113"/>
                <a:gd name="T109" fmla="*/ 38 h 165"/>
                <a:gd name="T110" fmla="*/ 46 w 113"/>
                <a:gd name="T111" fmla="*/ 23 h 165"/>
                <a:gd name="T112" fmla="*/ 60 w 113"/>
                <a:gd name="T113" fmla="*/ 12 h 165"/>
                <a:gd name="T114" fmla="*/ 76 w 113"/>
                <a:gd name="T115" fmla="*/ 4 h 165"/>
                <a:gd name="T116" fmla="*/ 94 w 113"/>
                <a:gd name="T1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 h="165">
                  <a:moveTo>
                    <a:pt x="94" y="0"/>
                  </a:moveTo>
                  <a:lnTo>
                    <a:pt x="113" y="3"/>
                  </a:lnTo>
                  <a:lnTo>
                    <a:pt x="98" y="6"/>
                  </a:lnTo>
                  <a:lnTo>
                    <a:pt x="89" y="10"/>
                  </a:lnTo>
                  <a:lnTo>
                    <a:pt x="85" y="19"/>
                  </a:lnTo>
                  <a:lnTo>
                    <a:pt x="82" y="31"/>
                  </a:lnTo>
                  <a:lnTo>
                    <a:pt x="82" y="45"/>
                  </a:lnTo>
                  <a:lnTo>
                    <a:pt x="84" y="60"/>
                  </a:lnTo>
                  <a:lnTo>
                    <a:pt x="86" y="73"/>
                  </a:lnTo>
                  <a:lnTo>
                    <a:pt x="89" y="82"/>
                  </a:lnTo>
                  <a:lnTo>
                    <a:pt x="91" y="84"/>
                  </a:lnTo>
                  <a:lnTo>
                    <a:pt x="84" y="90"/>
                  </a:lnTo>
                  <a:lnTo>
                    <a:pt x="75" y="99"/>
                  </a:lnTo>
                  <a:lnTo>
                    <a:pt x="63" y="108"/>
                  </a:lnTo>
                  <a:lnTo>
                    <a:pt x="54" y="115"/>
                  </a:lnTo>
                  <a:lnTo>
                    <a:pt x="47" y="119"/>
                  </a:lnTo>
                  <a:lnTo>
                    <a:pt x="56" y="118"/>
                  </a:lnTo>
                  <a:lnTo>
                    <a:pt x="66" y="111"/>
                  </a:lnTo>
                  <a:lnTo>
                    <a:pt x="76" y="103"/>
                  </a:lnTo>
                  <a:lnTo>
                    <a:pt x="86" y="98"/>
                  </a:lnTo>
                  <a:lnTo>
                    <a:pt x="94" y="95"/>
                  </a:lnTo>
                  <a:lnTo>
                    <a:pt x="89" y="111"/>
                  </a:lnTo>
                  <a:lnTo>
                    <a:pt x="82" y="124"/>
                  </a:lnTo>
                  <a:lnTo>
                    <a:pt x="72" y="134"/>
                  </a:lnTo>
                  <a:lnTo>
                    <a:pt x="62" y="144"/>
                  </a:lnTo>
                  <a:lnTo>
                    <a:pt x="51" y="154"/>
                  </a:lnTo>
                  <a:lnTo>
                    <a:pt x="44" y="165"/>
                  </a:lnTo>
                  <a:lnTo>
                    <a:pt x="37" y="146"/>
                  </a:lnTo>
                  <a:lnTo>
                    <a:pt x="35" y="122"/>
                  </a:lnTo>
                  <a:lnTo>
                    <a:pt x="38" y="100"/>
                  </a:lnTo>
                  <a:lnTo>
                    <a:pt x="46" y="80"/>
                  </a:lnTo>
                  <a:lnTo>
                    <a:pt x="59" y="63"/>
                  </a:lnTo>
                  <a:lnTo>
                    <a:pt x="41" y="80"/>
                  </a:lnTo>
                  <a:lnTo>
                    <a:pt x="33" y="98"/>
                  </a:lnTo>
                  <a:lnTo>
                    <a:pt x="28" y="115"/>
                  </a:lnTo>
                  <a:lnTo>
                    <a:pt x="28" y="135"/>
                  </a:lnTo>
                  <a:lnTo>
                    <a:pt x="28" y="157"/>
                  </a:lnTo>
                  <a:lnTo>
                    <a:pt x="19" y="140"/>
                  </a:lnTo>
                  <a:lnTo>
                    <a:pt x="11" y="122"/>
                  </a:lnTo>
                  <a:lnTo>
                    <a:pt x="5" y="102"/>
                  </a:lnTo>
                  <a:lnTo>
                    <a:pt x="0" y="80"/>
                  </a:lnTo>
                  <a:lnTo>
                    <a:pt x="3" y="86"/>
                  </a:lnTo>
                  <a:lnTo>
                    <a:pt x="6" y="92"/>
                  </a:lnTo>
                  <a:lnTo>
                    <a:pt x="9" y="96"/>
                  </a:lnTo>
                  <a:lnTo>
                    <a:pt x="12" y="99"/>
                  </a:lnTo>
                  <a:lnTo>
                    <a:pt x="15" y="100"/>
                  </a:lnTo>
                  <a:lnTo>
                    <a:pt x="11" y="83"/>
                  </a:lnTo>
                  <a:lnTo>
                    <a:pt x="12" y="64"/>
                  </a:lnTo>
                  <a:lnTo>
                    <a:pt x="18" y="47"/>
                  </a:lnTo>
                  <a:lnTo>
                    <a:pt x="28" y="32"/>
                  </a:lnTo>
                  <a:lnTo>
                    <a:pt x="28" y="38"/>
                  </a:lnTo>
                  <a:lnTo>
                    <a:pt x="28" y="44"/>
                  </a:lnTo>
                  <a:lnTo>
                    <a:pt x="28" y="48"/>
                  </a:lnTo>
                  <a:lnTo>
                    <a:pt x="30" y="54"/>
                  </a:lnTo>
                  <a:lnTo>
                    <a:pt x="35" y="38"/>
                  </a:lnTo>
                  <a:lnTo>
                    <a:pt x="46" y="23"/>
                  </a:lnTo>
                  <a:lnTo>
                    <a:pt x="60" y="12"/>
                  </a:lnTo>
                  <a:lnTo>
                    <a:pt x="76" y="4"/>
                  </a:lnTo>
                  <a:lnTo>
                    <a:pt x="94"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7" name="Freeform 39"/>
            <p:cNvSpPr/>
            <p:nvPr/>
          </p:nvSpPr>
          <p:spPr bwMode="auto">
            <a:xfrm>
              <a:off x="7816851" y="1371597"/>
              <a:ext cx="263524" cy="169862"/>
            </a:xfrm>
            <a:custGeom>
              <a:avLst/>
              <a:gdLst>
                <a:gd name="T0" fmla="*/ 84 w 166"/>
                <a:gd name="T1" fmla="*/ 0 h 107"/>
                <a:gd name="T2" fmla="*/ 81 w 166"/>
                <a:gd name="T3" fmla="*/ 4 h 107"/>
                <a:gd name="T4" fmla="*/ 77 w 166"/>
                <a:gd name="T5" fmla="*/ 8 h 107"/>
                <a:gd name="T6" fmla="*/ 74 w 166"/>
                <a:gd name="T7" fmla="*/ 13 h 107"/>
                <a:gd name="T8" fmla="*/ 70 w 166"/>
                <a:gd name="T9" fmla="*/ 17 h 107"/>
                <a:gd name="T10" fmla="*/ 86 w 166"/>
                <a:gd name="T11" fmla="*/ 8 h 107"/>
                <a:gd name="T12" fmla="*/ 103 w 166"/>
                <a:gd name="T13" fmla="*/ 6 h 107"/>
                <a:gd name="T14" fmla="*/ 122 w 166"/>
                <a:gd name="T15" fmla="*/ 7 h 107"/>
                <a:gd name="T16" fmla="*/ 140 w 166"/>
                <a:gd name="T17" fmla="*/ 11 h 107"/>
                <a:gd name="T18" fmla="*/ 154 w 166"/>
                <a:gd name="T19" fmla="*/ 22 h 107"/>
                <a:gd name="T20" fmla="*/ 166 w 166"/>
                <a:gd name="T21" fmla="*/ 36 h 107"/>
                <a:gd name="T22" fmla="*/ 154 w 166"/>
                <a:gd name="T23" fmla="*/ 29 h 107"/>
                <a:gd name="T24" fmla="*/ 144 w 166"/>
                <a:gd name="T25" fmla="*/ 26 h 107"/>
                <a:gd name="T26" fmla="*/ 135 w 166"/>
                <a:gd name="T27" fmla="*/ 29 h 107"/>
                <a:gd name="T28" fmla="*/ 125 w 166"/>
                <a:gd name="T29" fmla="*/ 36 h 107"/>
                <a:gd name="T30" fmla="*/ 115 w 166"/>
                <a:gd name="T31" fmla="*/ 46 h 107"/>
                <a:gd name="T32" fmla="*/ 106 w 166"/>
                <a:gd name="T33" fmla="*/ 58 h 107"/>
                <a:gd name="T34" fmla="*/ 99 w 166"/>
                <a:gd name="T35" fmla="*/ 68 h 107"/>
                <a:gd name="T36" fmla="*/ 96 w 166"/>
                <a:gd name="T37" fmla="*/ 77 h 107"/>
                <a:gd name="T38" fmla="*/ 94 w 166"/>
                <a:gd name="T39" fmla="*/ 80 h 107"/>
                <a:gd name="T40" fmla="*/ 86 w 166"/>
                <a:gd name="T41" fmla="*/ 80 h 107"/>
                <a:gd name="T42" fmla="*/ 73 w 166"/>
                <a:gd name="T43" fmla="*/ 80 h 107"/>
                <a:gd name="T44" fmla="*/ 59 w 166"/>
                <a:gd name="T45" fmla="*/ 80 h 107"/>
                <a:gd name="T46" fmla="*/ 46 w 166"/>
                <a:gd name="T47" fmla="*/ 78 h 107"/>
                <a:gd name="T48" fmla="*/ 39 w 166"/>
                <a:gd name="T49" fmla="*/ 77 h 107"/>
                <a:gd name="T50" fmla="*/ 46 w 166"/>
                <a:gd name="T51" fmla="*/ 81 h 107"/>
                <a:gd name="T52" fmla="*/ 58 w 166"/>
                <a:gd name="T53" fmla="*/ 83 h 107"/>
                <a:gd name="T54" fmla="*/ 71 w 166"/>
                <a:gd name="T55" fmla="*/ 84 h 107"/>
                <a:gd name="T56" fmla="*/ 83 w 166"/>
                <a:gd name="T57" fmla="*/ 87 h 107"/>
                <a:gd name="T58" fmla="*/ 90 w 166"/>
                <a:gd name="T59" fmla="*/ 90 h 107"/>
                <a:gd name="T60" fmla="*/ 73 w 166"/>
                <a:gd name="T61" fmla="*/ 100 h 107"/>
                <a:gd name="T62" fmla="*/ 55 w 166"/>
                <a:gd name="T63" fmla="*/ 103 h 107"/>
                <a:gd name="T64" fmla="*/ 39 w 166"/>
                <a:gd name="T65" fmla="*/ 104 h 107"/>
                <a:gd name="T66" fmla="*/ 22 w 166"/>
                <a:gd name="T67" fmla="*/ 104 h 107"/>
                <a:gd name="T68" fmla="*/ 6 w 166"/>
                <a:gd name="T69" fmla="*/ 107 h 107"/>
                <a:gd name="T70" fmla="*/ 13 w 166"/>
                <a:gd name="T71" fmla="*/ 88 h 107"/>
                <a:gd name="T72" fmla="*/ 27 w 166"/>
                <a:gd name="T73" fmla="*/ 71 h 107"/>
                <a:gd name="T74" fmla="*/ 45 w 166"/>
                <a:gd name="T75" fmla="*/ 56 h 107"/>
                <a:gd name="T76" fmla="*/ 65 w 166"/>
                <a:gd name="T77" fmla="*/ 46 h 107"/>
                <a:gd name="T78" fmla="*/ 86 w 166"/>
                <a:gd name="T79" fmla="*/ 43 h 107"/>
                <a:gd name="T80" fmla="*/ 65 w 166"/>
                <a:gd name="T81" fmla="*/ 43 h 107"/>
                <a:gd name="T82" fmla="*/ 49 w 166"/>
                <a:gd name="T83" fmla="*/ 48 h 107"/>
                <a:gd name="T84" fmla="*/ 35 w 166"/>
                <a:gd name="T85" fmla="*/ 55 h 107"/>
                <a:gd name="T86" fmla="*/ 23 w 166"/>
                <a:gd name="T87" fmla="*/ 65 h 107"/>
                <a:gd name="T88" fmla="*/ 13 w 166"/>
                <a:gd name="T89" fmla="*/ 77 h 107"/>
                <a:gd name="T90" fmla="*/ 0 w 166"/>
                <a:gd name="T91" fmla="*/ 91 h 107"/>
                <a:gd name="T92" fmla="*/ 6 w 166"/>
                <a:gd name="T93" fmla="*/ 67 h 107"/>
                <a:gd name="T94" fmla="*/ 16 w 166"/>
                <a:gd name="T95" fmla="*/ 42 h 107"/>
                <a:gd name="T96" fmla="*/ 32 w 166"/>
                <a:gd name="T97" fmla="*/ 16 h 107"/>
                <a:gd name="T98" fmla="*/ 29 w 166"/>
                <a:gd name="T99" fmla="*/ 26 h 107"/>
                <a:gd name="T100" fmla="*/ 26 w 166"/>
                <a:gd name="T101" fmla="*/ 35 h 107"/>
                <a:gd name="T102" fmla="*/ 29 w 166"/>
                <a:gd name="T103" fmla="*/ 40 h 107"/>
                <a:gd name="T104" fmla="*/ 38 w 166"/>
                <a:gd name="T105" fmla="*/ 24 h 107"/>
                <a:gd name="T106" fmla="*/ 51 w 166"/>
                <a:gd name="T107" fmla="*/ 13 h 107"/>
                <a:gd name="T108" fmla="*/ 67 w 166"/>
                <a:gd name="T109" fmla="*/ 4 h 107"/>
                <a:gd name="T110" fmla="*/ 84 w 166"/>
                <a:gd name="T11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107">
                  <a:moveTo>
                    <a:pt x="84" y="0"/>
                  </a:moveTo>
                  <a:lnTo>
                    <a:pt x="81" y="4"/>
                  </a:lnTo>
                  <a:lnTo>
                    <a:pt x="77" y="8"/>
                  </a:lnTo>
                  <a:lnTo>
                    <a:pt x="74" y="13"/>
                  </a:lnTo>
                  <a:lnTo>
                    <a:pt x="70" y="17"/>
                  </a:lnTo>
                  <a:lnTo>
                    <a:pt x="86" y="8"/>
                  </a:lnTo>
                  <a:lnTo>
                    <a:pt x="103" y="6"/>
                  </a:lnTo>
                  <a:lnTo>
                    <a:pt x="122" y="7"/>
                  </a:lnTo>
                  <a:lnTo>
                    <a:pt x="140" y="11"/>
                  </a:lnTo>
                  <a:lnTo>
                    <a:pt x="154" y="22"/>
                  </a:lnTo>
                  <a:lnTo>
                    <a:pt x="166" y="36"/>
                  </a:lnTo>
                  <a:lnTo>
                    <a:pt x="154" y="29"/>
                  </a:lnTo>
                  <a:lnTo>
                    <a:pt x="144" y="26"/>
                  </a:lnTo>
                  <a:lnTo>
                    <a:pt x="135" y="29"/>
                  </a:lnTo>
                  <a:lnTo>
                    <a:pt x="125" y="36"/>
                  </a:lnTo>
                  <a:lnTo>
                    <a:pt x="115" y="46"/>
                  </a:lnTo>
                  <a:lnTo>
                    <a:pt x="106" y="58"/>
                  </a:lnTo>
                  <a:lnTo>
                    <a:pt x="99" y="68"/>
                  </a:lnTo>
                  <a:lnTo>
                    <a:pt x="96" y="77"/>
                  </a:lnTo>
                  <a:lnTo>
                    <a:pt x="94" y="80"/>
                  </a:lnTo>
                  <a:lnTo>
                    <a:pt x="86" y="80"/>
                  </a:lnTo>
                  <a:lnTo>
                    <a:pt x="73" y="80"/>
                  </a:lnTo>
                  <a:lnTo>
                    <a:pt x="59" y="80"/>
                  </a:lnTo>
                  <a:lnTo>
                    <a:pt x="46" y="78"/>
                  </a:lnTo>
                  <a:lnTo>
                    <a:pt x="39" y="77"/>
                  </a:lnTo>
                  <a:lnTo>
                    <a:pt x="46" y="81"/>
                  </a:lnTo>
                  <a:lnTo>
                    <a:pt x="58" y="83"/>
                  </a:lnTo>
                  <a:lnTo>
                    <a:pt x="71" y="84"/>
                  </a:lnTo>
                  <a:lnTo>
                    <a:pt x="83" y="87"/>
                  </a:lnTo>
                  <a:lnTo>
                    <a:pt x="90" y="90"/>
                  </a:lnTo>
                  <a:lnTo>
                    <a:pt x="73" y="100"/>
                  </a:lnTo>
                  <a:lnTo>
                    <a:pt x="55" y="103"/>
                  </a:lnTo>
                  <a:lnTo>
                    <a:pt x="39" y="104"/>
                  </a:lnTo>
                  <a:lnTo>
                    <a:pt x="22" y="104"/>
                  </a:lnTo>
                  <a:lnTo>
                    <a:pt x="6" y="107"/>
                  </a:lnTo>
                  <a:lnTo>
                    <a:pt x="13" y="88"/>
                  </a:lnTo>
                  <a:lnTo>
                    <a:pt x="27" y="71"/>
                  </a:lnTo>
                  <a:lnTo>
                    <a:pt x="45" y="56"/>
                  </a:lnTo>
                  <a:lnTo>
                    <a:pt x="65" y="46"/>
                  </a:lnTo>
                  <a:lnTo>
                    <a:pt x="86" y="43"/>
                  </a:lnTo>
                  <a:lnTo>
                    <a:pt x="65" y="43"/>
                  </a:lnTo>
                  <a:lnTo>
                    <a:pt x="49" y="48"/>
                  </a:lnTo>
                  <a:lnTo>
                    <a:pt x="35" y="55"/>
                  </a:lnTo>
                  <a:lnTo>
                    <a:pt x="23" y="65"/>
                  </a:lnTo>
                  <a:lnTo>
                    <a:pt x="13" y="77"/>
                  </a:lnTo>
                  <a:lnTo>
                    <a:pt x="0" y="91"/>
                  </a:lnTo>
                  <a:lnTo>
                    <a:pt x="6" y="67"/>
                  </a:lnTo>
                  <a:lnTo>
                    <a:pt x="16" y="42"/>
                  </a:lnTo>
                  <a:lnTo>
                    <a:pt x="32" y="16"/>
                  </a:lnTo>
                  <a:lnTo>
                    <a:pt x="29" y="26"/>
                  </a:lnTo>
                  <a:lnTo>
                    <a:pt x="26" y="35"/>
                  </a:lnTo>
                  <a:lnTo>
                    <a:pt x="29" y="40"/>
                  </a:lnTo>
                  <a:lnTo>
                    <a:pt x="38" y="24"/>
                  </a:lnTo>
                  <a:lnTo>
                    <a:pt x="51" y="13"/>
                  </a:lnTo>
                  <a:lnTo>
                    <a:pt x="67" y="4"/>
                  </a:lnTo>
                  <a:lnTo>
                    <a:pt x="84"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8" name="Freeform 40"/>
            <p:cNvSpPr/>
            <p:nvPr/>
          </p:nvSpPr>
          <p:spPr bwMode="auto">
            <a:xfrm>
              <a:off x="7994650" y="1652584"/>
              <a:ext cx="277813" cy="147638"/>
            </a:xfrm>
            <a:custGeom>
              <a:avLst/>
              <a:gdLst>
                <a:gd name="T0" fmla="*/ 70 w 175"/>
                <a:gd name="T1" fmla="*/ 0 h 93"/>
                <a:gd name="T2" fmla="*/ 64 w 175"/>
                <a:gd name="T3" fmla="*/ 5 h 93"/>
                <a:gd name="T4" fmla="*/ 60 w 175"/>
                <a:gd name="T5" fmla="*/ 8 h 93"/>
                <a:gd name="T6" fmla="*/ 57 w 175"/>
                <a:gd name="T7" fmla="*/ 12 h 93"/>
                <a:gd name="T8" fmla="*/ 54 w 175"/>
                <a:gd name="T9" fmla="*/ 16 h 93"/>
                <a:gd name="T10" fmla="*/ 54 w 175"/>
                <a:gd name="T11" fmla="*/ 19 h 93"/>
                <a:gd name="T12" fmla="*/ 70 w 175"/>
                <a:gd name="T13" fmla="*/ 10 h 93"/>
                <a:gd name="T14" fmla="*/ 87 w 175"/>
                <a:gd name="T15" fmla="*/ 6 h 93"/>
                <a:gd name="T16" fmla="*/ 106 w 175"/>
                <a:gd name="T17" fmla="*/ 8 h 93"/>
                <a:gd name="T18" fmla="*/ 124 w 175"/>
                <a:gd name="T19" fmla="*/ 12 h 93"/>
                <a:gd name="T20" fmla="*/ 118 w 175"/>
                <a:gd name="T21" fmla="*/ 15 h 93"/>
                <a:gd name="T22" fmla="*/ 113 w 175"/>
                <a:gd name="T23" fmla="*/ 16 h 93"/>
                <a:gd name="T24" fmla="*/ 108 w 175"/>
                <a:gd name="T25" fmla="*/ 18 h 93"/>
                <a:gd name="T26" fmla="*/ 102 w 175"/>
                <a:gd name="T27" fmla="*/ 21 h 93"/>
                <a:gd name="T28" fmla="*/ 122 w 175"/>
                <a:gd name="T29" fmla="*/ 22 h 93"/>
                <a:gd name="T30" fmla="*/ 143 w 175"/>
                <a:gd name="T31" fmla="*/ 31 h 93"/>
                <a:gd name="T32" fmla="*/ 159 w 175"/>
                <a:gd name="T33" fmla="*/ 45 h 93"/>
                <a:gd name="T34" fmla="*/ 170 w 175"/>
                <a:gd name="T35" fmla="*/ 64 h 93"/>
                <a:gd name="T36" fmla="*/ 175 w 175"/>
                <a:gd name="T37" fmla="*/ 86 h 93"/>
                <a:gd name="T38" fmla="*/ 170 w 175"/>
                <a:gd name="T39" fmla="*/ 79 h 93"/>
                <a:gd name="T40" fmla="*/ 167 w 175"/>
                <a:gd name="T41" fmla="*/ 73 h 93"/>
                <a:gd name="T42" fmla="*/ 164 w 175"/>
                <a:gd name="T43" fmla="*/ 69 h 93"/>
                <a:gd name="T44" fmla="*/ 160 w 175"/>
                <a:gd name="T45" fmla="*/ 66 h 93"/>
                <a:gd name="T46" fmla="*/ 157 w 175"/>
                <a:gd name="T47" fmla="*/ 64 h 93"/>
                <a:gd name="T48" fmla="*/ 151 w 175"/>
                <a:gd name="T49" fmla="*/ 64 h 93"/>
                <a:gd name="T50" fmla="*/ 138 w 175"/>
                <a:gd name="T51" fmla="*/ 64 h 93"/>
                <a:gd name="T52" fmla="*/ 125 w 175"/>
                <a:gd name="T53" fmla="*/ 69 h 93"/>
                <a:gd name="T54" fmla="*/ 112 w 175"/>
                <a:gd name="T55" fmla="*/ 74 h 93"/>
                <a:gd name="T56" fmla="*/ 100 w 175"/>
                <a:gd name="T57" fmla="*/ 80 h 93"/>
                <a:gd name="T58" fmla="*/ 93 w 175"/>
                <a:gd name="T59" fmla="*/ 85 h 93"/>
                <a:gd name="T60" fmla="*/ 90 w 175"/>
                <a:gd name="T61" fmla="*/ 88 h 93"/>
                <a:gd name="T62" fmla="*/ 83 w 175"/>
                <a:gd name="T63" fmla="*/ 83 h 93"/>
                <a:gd name="T64" fmla="*/ 71 w 175"/>
                <a:gd name="T65" fmla="*/ 76 h 93"/>
                <a:gd name="T66" fmla="*/ 60 w 175"/>
                <a:gd name="T67" fmla="*/ 69 h 93"/>
                <a:gd name="T68" fmla="*/ 51 w 175"/>
                <a:gd name="T69" fmla="*/ 61 h 93"/>
                <a:gd name="T70" fmla="*/ 45 w 175"/>
                <a:gd name="T71" fmla="*/ 56 h 93"/>
                <a:gd name="T72" fmla="*/ 48 w 175"/>
                <a:gd name="T73" fmla="*/ 63 h 93"/>
                <a:gd name="T74" fmla="*/ 57 w 175"/>
                <a:gd name="T75" fmla="*/ 72 h 93"/>
                <a:gd name="T76" fmla="*/ 68 w 175"/>
                <a:gd name="T77" fmla="*/ 79 h 93"/>
                <a:gd name="T78" fmla="*/ 77 w 175"/>
                <a:gd name="T79" fmla="*/ 86 h 93"/>
                <a:gd name="T80" fmla="*/ 81 w 175"/>
                <a:gd name="T81" fmla="*/ 93 h 93"/>
                <a:gd name="T82" fmla="*/ 65 w 175"/>
                <a:gd name="T83" fmla="*/ 93 h 93"/>
                <a:gd name="T84" fmla="*/ 51 w 175"/>
                <a:gd name="T85" fmla="*/ 89 h 93"/>
                <a:gd name="T86" fmla="*/ 38 w 175"/>
                <a:gd name="T87" fmla="*/ 83 h 93"/>
                <a:gd name="T88" fmla="*/ 25 w 175"/>
                <a:gd name="T89" fmla="*/ 76 h 93"/>
                <a:gd name="T90" fmla="*/ 13 w 175"/>
                <a:gd name="T91" fmla="*/ 70 h 93"/>
                <a:gd name="T92" fmla="*/ 0 w 175"/>
                <a:gd name="T93" fmla="*/ 66 h 93"/>
                <a:gd name="T94" fmla="*/ 17 w 175"/>
                <a:gd name="T95" fmla="*/ 53 h 93"/>
                <a:gd name="T96" fmla="*/ 38 w 175"/>
                <a:gd name="T97" fmla="*/ 44 h 93"/>
                <a:gd name="T98" fmla="*/ 61 w 175"/>
                <a:gd name="T99" fmla="*/ 41 h 93"/>
                <a:gd name="T100" fmla="*/ 83 w 175"/>
                <a:gd name="T101" fmla="*/ 44 h 93"/>
                <a:gd name="T102" fmla="*/ 102 w 175"/>
                <a:gd name="T103" fmla="*/ 51 h 93"/>
                <a:gd name="T104" fmla="*/ 84 w 175"/>
                <a:gd name="T105" fmla="*/ 41 h 93"/>
                <a:gd name="T106" fmla="*/ 68 w 175"/>
                <a:gd name="T107" fmla="*/ 35 h 93"/>
                <a:gd name="T108" fmla="*/ 52 w 175"/>
                <a:gd name="T109" fmla="*/ 35 h 93"/>
                <a:gd name="T110" fmla="*/ 38 w 175"/>
                <a:gd name="T111" fmla="*/ 38 h 93"/>
                <a:gd name="T112" fmla="*/ 22 w 175"/>
                <a:gd name="T113" fmla="*/ 42 h 93"/>
                <a:gd name="T114" fmla="*/ 3 w 175"/>
                <a:gd name="T115" fmla="*/ 48 h 93"/>
                <a:gd name="T116" fmla="*/ 16 w 175"/>
                <a:gd name="T117" fmla="*/ 34 h 93"/>
                <a:gd name="T118" fmla="*/ 32 w 175"/>
                <a:gd name="T119" fmla="*/ 21 h 93"/>
                <a:gd name="T120" fmla="*/ 49 w 175"/>
                <a:gd name="T121" fmla="*/ 9 h 93"/>
                <a:gd name="T122" fmla="*/ 70 w 175"/>
                <a:gd name="T12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 h="93">
                  <a:moveTo>
                    <a:pt x="70" y="0"/>
                  </a:moveTo>
                  <a:lnTo>
                    <a:pt x="64" y="5"/>
                  </a:lnTo>
                  <a:lnTo>
                    <a:pt x="60" y="8"/>
                  </a:lnTo>
                  <a:lnTo>
                    <a:pt x="57" y="12"/>
                  </a:lnTo>
                  <a:lnTo>
                    <a:pt x="54" y="16"/>
                  </a:lnTo>
                  <a:lnTo>
                    <a:pt x="54" y="19"/>
                  </a:lnTo>
                  <a:lnTo>
                    <a:pt x="70" y="10"/>
                  </a:lnTo>
                  <a:lnTo>
                    <a:pt x="87" y="6"/>
                  </a:lnTo>
                  <a:lnTo>
                    <a:pt x="106" y="8"/>
                  </a:lnTo>
                  <a:lnTo>
                    <a:pt x="124" y="12"/>
                  </a:lnTo>
                  <a:lnTo>
                    <a:pt x="118" y="15"/>
                  </a:lnTo>
                  <a:lnTo>
                    <a:pt x="113" y="16"/>
                  </a:lnTo>
                  <a:lnTo>
                    <a:pt x="108" y="18"/>
                  </a:lnTo>
                  <a:lnTo>
                    <a:pt x="102" y="21"/>
                  </a:lnTo>
                  <a:lnTo>
                    <a:pt x="122" y="22"/>
                  </a:lnTo>
                  <a:lnTo>
                    <a:pt x="143" y="31"/>
                  </a:lnTo>
                  <a:lnTo>
                    <a:pt x="159" y="45"/>
                  </a:lnTo>
                  <a:lnTo>
                    <a:pt x="170" y="64"/>
                  </a:lnTo>
                  <a:lnTo>
                    <a:pt x="175" y="86"/>
                  </a:lnTo>
                  <a:lnTo>
                    <a:pt x="170" y="79"/>
                  </a:lnTo>
                  <a:lnTo>
                    <a:pt x="167" y="73"/>
                  </a:lnTo>
                  <a:lnTo>
                    <a:pt x="164" y="69"/>
                  </a:lnTo>
                  <a:lnTo>
                    <a:pt x="160" y="66"/>
                  </a:lnTo>
                  <a:lnTo>
                    <a:pt x="157" y="64"/>
                  </a:lnTo>
                  <a:lnTo>
                    <a:pt x="151" y="64"/>
                  </a:lnTo>
                  <a:lnTo>
                    <a:pt x="138" y="64"/>
                  </a:lnTo>
                  <a:lnTo>
                    <a:pt x="125" y="69"/>
                  </a:lnTo>
                  <a:lnTo>
                    <a:pt x="112" y="74"/>
                  </a:lnTo>
                  <a:lnTo>
                    <a:pt x="100" y="80"/>
                  </a:lnTo>
                  <a:lnTo>
                    <a:pt x="93" y="85"/>
                  </a:lnTo>
                  <a:lnTo>
                    <a:pt x="90" y="88"/>
                  </a:lnTo>
                  <a:lnTo>
                    <a:pt x="83" y="83"/>
                  </a:lnTo>
                  <a:lnTo>
                    <a:pt x="71" y="76"/>
                  </a:lnTo>
                  <a:lnTo>
                    <a:pt x="60" y="69"/>
                  </a:lnTo>
                  <a:lnTo>
                    <a:pt x="51" y="61"/>
                  </a:lnTo>
                  <a:lnTo>
                    <a:pt x="45" y="56"/>
                  </a:lnTo>
                  <a:lnTo>
                    <a:pt x="48" y="63"/>
                  </a:lnTo>
                  <a:lnTo>
                    <a:pt x="57" y="72"/>
                  </a:lnTo>
                  <a:lnTo>
                    <a:pt x="68" y="79"/>
                  </a:lnTo>
                  <a:lnTo>
                    <a:pt x="77" y="86"/>
                  </a:lnTo>
                  <a:lnTo>
                    <a:pt x="81" y="93"/>
                  </a:lnTo>
                  <a:lnTo>
                    <a:pt x="65" y="93"/>
                  </a:lnTo>
                  <a:lnTo>
                    <a:pt x="51" y="89"/>
                  </a:lnTo>
                  <a:lnTo>
                    <a:pt x="38" y="83"/>
                  </a:lnTo>
                  <a:lnTo>
                    <a:pt x="25" y="76"/>
                  </a:lnTo>
                  <a:lnTo>
                    <a:pt x="13" y="70"/>
                  </a:lnTo>
                  <a:lnTo>
                    <a:pt x="0" y="66"/>
                  </a:lnTo>
                  <a:lnTo>
                    <a:pt x="17" y="53"/>
                  </a:lnTo>
                  <a:lnTo>
                    <a:pt x="38" y="44"/>
                  </a:lnTo>
                  <a:lnTo>
                    <a:pt x="61" y="41"/>
                  </a:lnTo>
                  <a:lnTo>
                    <a:pt x="83" y="44"/>
                  </a:lnTo>
                  <a:lnTo>
                    <a:pt x="102" y="51"/>
                  </a:lnTo>
                  <a:lnTo>
                    <a:pt x="84" y="41"/>
                  </a:lnTo>
                  <a:lnTo>
                    <a:pt x="68" y="35"/>
                  </a:lnTo>
                  <a:lnTo>
                    <a:pt x="52" y="35"/>
                  </a:lnTo>
                  <a:lnTo>
                    <a:pt x="38" y="38"/>
                  </a:lnTo>
                  <a:lnTo>
                    <a:pt x="22" y="42"/>
                  </a:lnTo>
                  <a:lnTo>
                    <a:pt x="3" y="48"/>
                  </a:lnTo>
                  <a:lnTo>
                    <a:pt x="16" y="34"/>
                  </a:lnTo>
                  <a:lnTo>
                    <a:pt x="32" y="21"/>
                  </a:lnTo>
                  <a:lnTo>
                    <a:pt x="49" y="9"/>
                  </a:lnTo>
                  <a:lnTo>
                    <a:pt x="70"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19" name="Freeform 41"/>
            <p:cNvSpPr/>
            <p:nvPr/>
          </p:nvSpPr>
          <p:spPr bwMode="auto">
            <a:xfrm>
              <a:off x="7189788" y="1209672"/>
              <a:ext cx="152400" cy="276224"/>
            </a:xfrm>
            <a:custGeom>
              <a:avLst/>
              <a:gdLst>
                <a:gd name="T0" fmla="*/ 96 w 96"/>
                <a:gd name="T1" fmla="*/ 0 h 174"/>
                <a:gd name="T2" fmla="*/ 83 w 96"/>
                <a:gd name="T3" fmla="*/ 6 h 174"/>
                <a:gd name="T4" fmla="*/ 76 w 96"/>
                <a:gd name="T5" fmla="*/ 11 h 174"/>
                <a:gd name="T6" fmla="*/ 71 w 96"/>
                <a:gd name="T7" fmla="*/ 20 h 174"/>
                <a:gd name="T8" fmla="*/ 71 w 96"/>
                <a:gd name="T9" fmla="*/ 33 h 174"/>
                <a:gd name="T10" fmla="*/ 74 w 96"/>
                <a:gd name="T11" fmla="*/ 48 h 174"/>
                <a:gd name="T12" fmla="*/ 79 w 96"/>
                <a:gd name="T13" fmla="*/ 62 h 174"/>
                <a:gd name="T14" fmla="*/ 83 w 96"/>
                <a:gd name="T15" fmla="*/ 74 h 174"/>
                <a:gd name="T16" fmla="*/ 87 w 96"/>
                <a:gd name="T17" fmla="*/ 83 h 174"/>
                <a:gd name="T18" fmla="*/ 90 w 96"/>
                <a:gd name="T19" fmla="*/ 86 h 174"/>
                <a:gd name="T20" fmla="*/ 84 w 96"/>
                <a:gd name="T21" fmla="*/ 92 h 174"/>
                <a:gd name="T22" fmla="*/ 77 w 96"/>
                <a:gd name="T23" fmla="*/ 103 h 174"/>
                <a:gd name="T24" fmla="*/ 68 w 96"/>
                <a:gd name="T25" fmla="*/ 113 h 174"/>
                <a:gd name="T26" fmla="*/ 61 w 96"/>
                <a:gd name="T27" fmla="*/ 124 h 174"/>
                <a:gd name="T28" fmla="*/ 55 w 96"/>
                <a:gd name="T29" fmla="*/ 129 h 174"/>
                <a:gd name="T30" fmla="*/ 63 w 96"/>
                <a:gd name="T31" fmla="*/ 125 h 174"/>
                <a:gd name="T32" fmla="*/ 71 w 96"/>
                <a:gd name="T33" fmla="*/ 116 h 174"/>
                <a:gd name="T34" fmla="*/ 80 w 96"/>
                <a:gd name="T35" fmla="*/ 108 h 174"/>
                <a:gd name="T36" fmla="*/ 89 w 96"/>
                <a:gd name="T37" fmla="*/ 99 h 174"/>
                <a:gd name="T38" fmla="*/ 96 w 96"/>
                <a:gd name="T39" fmla="*/ 94 h 174"/>
                <a:gd name="T40" fmla="*/ 95 w 96"/>
                <a:gd name="T41" fmla="*/ 112 h 174"/>
                <a:gd name="T42" fmla="*/ 89 w 96"/>
                <a:gd name="T43" fmla="*/ 125 h 174"/>
                <a:gd name="T44" fmla="*/ 82 w 96"/>
                <a:gd name="T45" fmla="*/ 138 h 174"/>
                <a:gd name="T46" fmla="*/ 74 w 96"/>
                <a:gd name="T47" fmla="*/ 150 h 174"/>
                <a:gd name="T48" fmla="*/ 66 w 96"/>
                <a:gd name="T49" fmla="*/ 161 h 174"/>
                <a:gd name="T50" fmla="*/ 61 w 96"/>
                <a:gd name="T51" fmla="*/ 174 h 174"/>
                <a:gd name="T52" fmla="*/ 50 w 96"/>
                <a:gd name="T53" fmla="*/ 157 h 174"/>
                <a:gd name="T54" fmla="*/ 42 w 96"/>
                <a:gd name="T55" fmla="*/ 134 h 174"/>
                <a:gd name="T56" fmla="*/ 42 w 96"/>
                <a:gd name="T57" fmla="*/ 112 h 174"/>
                <a:gd name="T58" fmla="*/ 45 w 96"/>
                <a:gd name="T59" fmla="*/ 89 h 174"/>
                <a:gd name="T60" fmla="*/ 54 w 96"/>
                <a:gd name="T61" fmla="*/ 70 h 174"/>
                <a:gd name="T62" fmla="*/ 42 w 96"/>
                <a:gd name="T63" fmla="*/ 87 h 174"/>
                <a:gd name="T64" fmla="*/ 36 w 96"/>
                <a:gd name="T65" fmla="*/ 103 h 174"/>
                <a:gd name="T66" fmla="*/ 35 w 96"/>
                <a:gd name="T67" fmla="*/ 119 h 174"/>
                <a:gd name="T68" fmla="*/ 36 w 96"/>
                <a:gd name="T69" fmla="*/ 135 h 174"/>
                <a:gd name="T70" fmla="*/ 39 w 96"/>
                <a:gd name="T71" fmla="*/ 151 h 174"/>
                <a:gd name="T72" fmla="*/ 44 w 96"/>
                <a:gd name="T73" fmla="*/ 170 h 174"/>
                <a:gd name="T74" fmla="*/ 31 w 96"/>
                <a:gd name="T75" fmla="*/ 156 h 174"/>
                <a:gd name="T76" fmla="*/ 19 w 96"/>
                <a:gd name="T77" fmla="*/ 140 h 174"/>
                <a:gd name="T78" fmla="*/ 9 w 96"/>
                <a:gd name="T79" fmla="*/ 121 h 174"/>
                <a:gd name="T80" fmla="*/ 0 w 96"/>
                <a:gd name="T81" fmla="*/ 99 h 174"/>
                <a:gd name="T82" fmla="*/ 4 w 96"/>
                <a:gd name="T83" fmla="*/ 105 h 174"/>
                <a:gd name="T84" fmla="*/ 7 w 96"/>
                <a:gd name="T85" fmla="*/ 109 h 174"/>
                <a:gd name="T86" fmla="*/ 12 w 96"/>
                <a:gd name="T87" fmla="*/ 113 h 174"/>
                <a:gd name="T88" fmla="*/ 15 w 96"/>
                <a:gd name="T89" fmla="*/ 115 h 174"/>
                <a:gd name="T90" fmla="*/ 19 w 96"/>
                <a:gd name="T91" fmla="*/ 116 h 174"/>
                <a:gd name="T92" fmla="*/ 10 w 96"/>
                <a:gd name="T93" fmla="*/ 99 h 174"/>
                <a:gd name="T94" fmla="*/ 9 w 96"/>
                <a:gd name="T95" fmla="*/ 81 h 174"/>
                <a:gd name="T96" fmla="*/ 10 w 96"/>
                <a:gd name="T97" fmla="*/ 62 h 174"/>
                <a:gd name="T98" fmla="*/ 17 w 96"/>
                <a:gd name="T99" fmla="*/ 45 h 174"/>
                <a:gd name="T100" fmla="*/ 19 w 96"/>
                <a:gd name="T101" fmla="*/ 51 h 174"/>
                <a:gd name="T102" fmla="*/ 20 w 96"/>
                <a:gd name="T103" fmla="*/ 57 h 174"/>
                <a:gd name="T104" fmla="*/ 22 w 96"/>
                <a:gd name="T105" fmla="*/ 62 h 174"/>
                <a:gd name="T106" fmla="*/ 23 w 96"/>
                <a:gd name="T107" fmla="*/ 68 h 174"/>
                <a:gd name="T108" fmla="*/ 28 w 96"/>
                <a:gd name="T109" fmla="*/ 46 h 174"/>
                <a:gd name="T110" fmla="*/ 38 w 96"/>
                <a:gd name="T111" fmla="*/ 27 h 174"/>
                <a:gd name="T112" fmla="*/ 54 w 96"/>
                <a:gd name="T113" fmla="*/ 11 h 174"/>
                <a:gd name="T114" fmla="*/ 74 w 96"/>
                <a:gd name="T115" fmla="*/ 1 h 174"/>
                <a:gd name="T116" fmla="*/ 96 w 96"/>
                <a:gd name="T1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74">
                  <a:moveTo>
                    <a:pt x="96" y="0"/>
                  </a:moveTo>
                  <a:lnTo>
                    <a:pt x="83" y="6"/>
                  </a:lnTo>
                  <a:lnTo>
                    <a:pt x="76" y="11"/>
                  </a:lnTo>
                  <a:lnTo>
                    <a:pt x="71" y="20"/>
                  </a:lnTo>
                  <a:lnTo>
                    <a:pt x="71" y="33"/>
                  </a:lnTo>
                  <a:lnTo>
                    <a:pt x="74" y="48"/>
                  </a:lnTo>
                  <a:lnTo>
                    <a:pt x="79" y="62"/>
                  </a:lnTo>
                  <a:lnTo>
                    <a:pt x="83" y="74"/>
                  </a:lnTo>
                  <a:lnTo>
                    <a:pt x="87" y="83"/>
                  </a:lnTo>
                  <a:lnTo>
                    <a:pt x="90" y="86"/>
                  </a:lnTo>
                  <a:lnTo>
                    <a:pt x="84" y="92"/>
                  </a:lnTo>
                  <a:lnTo>
                    <a:pt x="77" y="103"/>
                  </a:lnTo>
                  <a:lnTo>
                    <a:pt x="68" y="113"/>
                  </a:lnTo>
                  <a:lnTo>
                    <a:pt x="61" y="124"/>
                  </a:lnTo>
                  <a:lnTo>
                    <a:pt x="55" y="129"/>
                  </a:lnTo>
                  <a:lnTo>
                    <a:pt x="63" y="125"/>
                  </a:lnTo>
                  <a:lnTo>
                    <a:pt x="71" y="116"/>
                  </a:lnTo>
                  <a:lnTo>
                    <a:pt x="80" y="108"/>
                  </a:lnTo>
                  <a:lnTo>
                    <a:pt x="89" y="99"/>
                  </a:lnTo>
                  <a:lnTo>
                    <a:pt x="96" y="94"/>
                  </a:lnTo>
                  <a:lnTo>
                    <a:pt x="95" y="112"/>
                  </a:lnTo>
                  <a:lnTo>
                    <a:pt x="89" y="125"/>
                  </a:lnTo>
                  <a:lnTo>
                    <a:pt x="82" y="138"/>
                  </a:lnTo>
                  <a:lnTo>
                    <a:pt x="74" y="150"/>
                  </a:lnTo>
                  <a:lnTo>
                    <a:pt x="66" y="161"/>
                  </a:lnTo>
                  <a:lnTo>
                    <a:pt x="61" y="174"/>
                  </a:lnTo>
                  <a:lnTo>
                    <a:pt x="50" y="157"/>
                  </a:lnTo>
                  <a:lnTo>
                    <a:pt x="42" y="134"/>
                  </a:lnTo>
                  <a:lnTo>
                    <a:pt x="42" y="112"/>
                  </a:lnTo>
                  <a:lnTo>
                    <a:pt x="45" y="89"/>
                  </a:lnTo>
                  <a:lnTo>
                    <a:pt x="54" y="70"/>
                  </a:lnTo>
                  <a:lnTo>
                    <a:pt x="42" y="87"/>
                  </a:lnTo>
                  <a:lnTo>
                    <a:pt x="36" y="103"/>
                  </a:lnTo>
                  <a:lnTo>
                    <a:pt x="35" y="119"/>
                  </a:lnTo>
                  <a:lnTo>
                    <a:pt x="36" y="135"/>
                  </a:lnTo>
                  <a:lnTo>
                    <a:pt x="39" y="151"/>
                  </a:lnTo>
                  <a:lnTo>
                    <a:pt x="44" y="170"/>
                  </a:lnTo>
                  <a:lnTo>
                    <a:pt x="31" y="156"/>
                  </a:lnTo>
                  <a:lnTo>
                    <a:pt x="19" y="140"/>
                  </a:lnTo>
                  <a:lnTo>
                    <a:pt x="9" y="121"/>
                  </a:lnTo>
                  <a:lnTo>
                    <a:pt x="0" y="99"/>
                  </a:lnTo>
                  <a:lnTo>
                    <a:pt x="4" y="105"/>
                  </a:lnTo>
                  <a:lnTo>
                    <a:pt x="7" y="109"/>
                  </a:lnTo>
                  <a:lnTo>
                    <a:pt x="12" y="113"/>
                  </a:lnTo>
                  <a:lnTo>
                    <a:pt x="15" y="115"/>
                  </a:lnTo>
                  <a:lnTo>
                    <a:pt x="19" y="116"/>
                  </a:lnTo>
                  <a:lnTo>
                    <a:pt x="10" y="99"/>
                  </a:lnTo>
                  <a:lnTo>
                    <a:pt x="9" y="81"/>
                  </a:lnTo>
                  <a:lnTo>
                    <a:pt x="10" y="62"/>
                  </a:lnTo>
                  <a:lnTo>
                    <a:pt x="17" y="45"/>
                  </a:lnTo>
                  <a:lnTo>
                    <a:pt x="19" y="51"/>
                  </a:lnTo>
                  <a:lnTo>
                    <a:pt x="20" y="57"/>
                  </a:lnTo>
                  <a:lnTo>
                    <a:pt x="22" y="62"/>
                  </a:lnTo>
                  <a:lnTo>
                    <a:pt x="23" y="68"/>
                  </a:lnTo>
                  <a:lnTo>
                    <a:pt x="28" y="46"/>
                  </a:lnTo>
                  <a:lnTo>
                    <a:pt x="38" y="27"/>
                  </a:lnTo>
                  <a:lnTo>
                    <a:pt x="54" y="11"/>
                  </a:lnTo>
                  <a:lnTo>
                    <a:pt x="74" y="1"/>
                  </a:lnTo>
                  <a:lnTo>
                    <a:pt x="96"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0" name="Freeform 42"/>
            <p:cNvSpPr/>
            <p:nvPr/>
          </p:nvSpPr>
          <p:spPr bwMode="auto">
            <a:xfrm>
              <a:off x="7350125" y="1300160"/>
              <a:ext cx="260350" cy="290512"/>
            </a:xfrm>
            <a:custGeom>
              <a:avLst/>
              <a:gdLst>
                <a:gd name="T0" fmla="*/ 128 w 164"/>
                <a:gd name="T1" fmla="*/ 0 h 183"/>
                <a:gd name="T2" fmla="*/ 147 w 164"/>
                <a:gd name="T3" fmla="*/ 2 h 183"/>
                <a:gd name="T4" fmla="*/ 164 w 164"/>
                <a:gd name="T5" fmla="*/ 11 h 183"/>
                <a:gd name="T6" fmla="*/ 150 w 164"/>
                <a:gd name="T7" fmla="*/ 10 h 183"/>
                <a:gd name="T8" fmla="*/ 139 w 164"/>
                <a:gd name="T9" fmla="*/ 11 h 183"/>
                <a:gd name="T10" fmla="*/ 132 w 164"/>
                <a:gd name="T11" fmla="*/ 14 h 183"/>
                <a:gd name="T12" fmla="*/ 126 w 164"/>
                <a:gd name="T13" fmla="*/ 20 h 183"/>
                <a:gd name="T14" fmla="*/ 117 w 164"/>
                <a:gd name="T15" fmla="*/ 35 h 183"/>
                <a:gd name="T16" fmla="*/ 113 w 164"/>
                <a:gd name="T17" fmla="*/ 52 h 183"/>
                <a:gd name="T18" fmla="*/ 110 w 164"/>
                <a:gd name="T19" fmla="*/ 69 h 183"/>
                <a:gd name="T20" fmla="*/ 109 w 164"/>
                <a:gd name="T21" fmla="*/ 85 h 183"/>
                <a:gd name="T22" fmla="*/ 109 w 164"/>
                <a:gd name="T23" fmla="*/ 97 h 183"/>
                <a:gd name="T24" fmla="*/ 110 w 164"/>
                <a:gd name="T25" fmla="*/ 101 h 183"/>
                <a:gd name="T26" fmla="*/ 101 w 164"/>
                <a:gd name="T27" fmla="*/ 106 h 183"/>
                <a:gd name="T28" fmla="*/ 90 w 164"/>
                <a:gd name="T29" fmla="*/ 110 h 183"/>
                <a:gd name="T30" fmla="*/ 77 w 164"/>
                <a:gd name="T31" fmla="*/ 117 h 183"/>
                <a:gd name="T32" fmla="*/ 64 w 164"/>
                <a:gd name="T33" fmla="*/ 123 h 183"/>
                <a:gd name="T34" fmla="*/ 53 w 164"/>
                <a:gd name="T35" fmla="*/ 128 h 183"/>
                <a:gd name="T36" fmla="*/ 46 w 164"/>
                <a:gd name="T37" fmla="*/ 129 h 183"/>
                <a:gd name="T38" fmla="*/ 53 w 164"/>
                <a:gd name="T39" fmla="*/ 131 h 183"/>
                <a:gd name="T40" fmla="*/ 65 w 164"/>
                <a:gd name="T41" fmla="*/ 128 h 183"/>
                <a:gd name="T42" fmla="*/ 78 w 164"/>
                <a:gd name="T43" fmla="*/ 123 h 183"/>
                <a:gd name="T44" fmla="*/ 91 w 164"/>
                <a:gd name="T45" fmla="*/ 117 h 183"/>
                <a:gd name="T46" fmla="*/ 101 w 164"/>
                <a:gd name="T47" fmla="*/ 115 h 183"/>
                <a:gd name="T48" fmla="*/ 110 w 164"/>
                <a:gd name="T49" fmla="*/ 115 h 183"/>
                <a:gd name="T50" fmla="*/ 99 w 164"/>
                <a:gd name="T51" fmla="*/ 132 h 183"/>
                <a:gd name="T52" fmla="*/ 85 w 164"/>
                <a:gd name="T53" fmla="*/ 145 h 183"/>
                <a:gd name="T54" fmla="*/ 71 w 164"/>
                <a:gd name="T55" fmla="*/ 155 h 183"/>
                <a:gd name="T56" fmla="*/ 55 w 164"/>
                <a:gd name="T57" fmla="*/ 164 h 183"/>
                <a:gd name="T58" fmla="*/ 39 w 164"/>
                <a:gd name="T59" fmla="*/ 173 h 183"/>
                <a:gd name="T60" fmla="*/ 26 w 164"/>
                <a:gd name="T61" fmla="*/ 183 h 183"/>
                <a:gd name="T62" fmla="*/ 23 w 164"/>
                <a:gd name="T63" fmla="*/ 161 h 183"/>
                <a:gd name="T64" fmla="*/ 27 w 164"/>
                <a:gd name="T65" fmla="*/ 138 h 183"/>
                <a:gd name="T66" fmla="*/ 34 w 164"/>
                <a:gd name="T67" fmla="*/ 115 h 183"/>
                <a:gd name="T68" fmla="*/ 46 w 164"/>
                <a:gd name="T69" fmla="*/ 94 h 183"/>
                <a:gd name="T70" fmla="*/ 61 w 164"/>
                <a:gd name="T71" fmla="*/ 77 h 183"/>
                <a:gd name="T72" fmla="*/ 78 w 164"/>
                <a:gd name="T73" fmla="*/ 65 h 183"/>
                <a:gd name="T74" fmla="*/ 56 w 164"/>
                <a:gd name="T75" fmla="*/ 77 h 183"/>
                <a:gd name="T76" fmla="*/ 40 w 164"/>
                <a:gd name="T77" fmla="*/ 91 h 183"/>
                <a:gd name="T78" fmla="*/ 29 w 164"/>
                <a:gd name="T79" fmla="*/ 107 h 183"/>
                <a:gd name="T80" fmla="*/ 21 w 164"/>
                <a:gd name="T81" fmla="*/ 125 h 183"/>
                <a:gd name="T82" fmla="*/ 16 w 164"/>
                <a:gd name="T83" fmla="*/ 145 h 183"/>
                <a:gd name="T84" fmla="*/ 10 w 164"/>
                <a:gd name="T85" fmla="*/ 167 h 183"/>
                <a:gd name="T86" fmla="*/ 4 w 164"/>
                <a:gd name="T87" fmla="*/ 145 h 183"/>
                <a:gd name="T88" fmla="*/ 0 w 164"/>
                <a:gd name="T89" fmla="*/ 120 h 183"/>
                <a:gd name="T90" fmla="*/ 0 w 164"/>
                <a:gd name="T91" fmla="*/ 94 h 183"/>
                <a:gd name="T92" fmla="*/ 2 w 164"/>
                <a:gd name="T93" fmla="*/ 65 h 183"/>
                <a:gd name="T94" fmla="*/ 5 w 164"/>
                <a:gd name="T95" fmla="*/ 78 h 183"/>
                <a:gd name="T96" fmla="*/ 8 w 164"/>
                <a:gd name="T97" fmla="*/ 88 h 183"/>
                <a:gd name="T98" fmla="*/ 14 w 164"/>
                <a:gd name="T99" fmla="*/ 94 h 183"/>
                <a:gd name="T100" fmla="*/ 14 w 164"/>
                <a:gd name="T101" fmla="*/ 71 h 183"/>
                <a:gd name="T102" fmla="*/ 21 w 164"/>
                <a:gd name="T103" fmla="*/ 51 h 183"/>
                <a:gd name="T104" fmla="*/ 34 w 164"/>
                <a:gd name="T105" fmla="*/ 32 h 183"/>
                <a:gd name="T106" fmla="*/ 52 w 164"/>
                <a:gd name="T107" fmla="*/ 16 h 183"/>
                <a:gd name="T108" fmla="*/ 49 w 164"/>
                <a:gd name="T109" fmla="*/ 30 h 183"/>
                <a:gd name="T110" fmla="*/ 46 w 164"/>
                <a:gd name="T111" fmla="*/ 45 h 183"/>
                <a:gd name="T112" fmla="*/ 56 w 164"/>
                <a:gd name="T113" fmla="*/ 29 h 183"/>
                <a:gd name="T114" fmla="*/ 71 w 164"/>
                <a:gd name="T115" fmla="*/ 17 h 183"/>
                <a:gd name="T116" fmla="*/ 88 w 164"/>
                <a:gd name="T117" fmla="*/ 7 h 183"/>
                <a:gd name="T118" fmla="*/ 107 w 164"/>
                <a:gd name="T119" fmla="*/ 1 h 183"/>
                <a:gd name="T120" fmla="*/ 128 w 164"/>
                <a:gd name="T121"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4" h="183">
                  <a:moveTo>
                    <a:pt x="128" y="0"/>
                  </a:moveTo>
                  <a:lnTo>
                    <a:pt x="147" y="2"/>
                  </a:lnTo>
                  <a:lnTo>
                    <a:pt x="164" y="11"/>
                  </a:lnTo>
                  <a:lnTo>
                    <a:pt x="150" y="10"/>
                  </a:lnTo>
                  <a:lnTo>
                    <a:pt x="139" y="11"/>
                  </a:lnTo>
                  <a:lnTo>
                    <a:pt x="132" y="14"/>
                  </a:lnTo>
                  <a:lnTo>
                    <a:pt x="126" y="20"/>
                  </a:lnTo>
                  <a:lnTo>
                    <a:pt x="117" y="35"/>
                  </a:lnTo>
                  <a:lnTo>
                    <a:pt x="113" y="52"/>
                  </a:lnTo>
                  <a:lnTo>
                    <a:pt x="110" y="69"/>
                  </a:lnTo>
                  <a:lnTo>
                    <a:pt x="109" y="85"/>
                  </a:lnTo>
                  <a:lnTo>
                    <a:pt x="109" y="97"/>
                  </a:lnTo>
                  <a:lnTo>
                    <a:pt x="110" y="101"/>
                  </a:lnTo>
                  <a:lnTo>
                    <a:pt x="101" y="106"/>
                  </a:lnTo>
                  <a:lnTo>
                    <a:pt x="90" y="110"/>
                  </a:lnTo>
                  <a:lnTo>
                    <a:pt x="77" y="117"/>
                  </a:lnTo>
                  <a:lnTo>
                    <a:pt x="64" y="123"/>
                  </a:lnTo>
                  <a:lnTo>
                    <a:pt x="53" y="128"/>
                  </a:lnTo>
                  <a:lnTo>
                    <a:pt x="46" y="129"/>
                  </a:lnTo>
                  <a:lnTo>
                    <a:pt x="53" y="131"/>
                  </a:lnTo>
                  <a:lnTo>
                    <a:pt x="65" y="128"/>
                  </a:lnTo>
                  <a:lnTo>
                    <a:pt x="78" y="123"/>
                  </a:lnTo>
                  <a:lnTo>
                    <a:pt x="91" y="117"/>
                  </a:lnTo>
                  <a:lnTo>
                    <a:pt x="101" y="115"/>
                  </a:lnTo>
                  <a:lnTo>
                    <a:pt x="110" y="115"/>
                  </a:lnTo>
                  <a:lnTo>
                    <a:pt x="99" y="132"/>
                  </a:lnTo>
                  <a:lnTo>
                    <a:pt x="85" y="145"/>
                  </a:lnTo>
                  <a:lnTo>
                    <a:pt x="71" y="155"/>
                  </a:lnTo>
                  <a:lnTo>
                    <a:pt x="55" y="164"/>
                  </a:lnTo>
                  <a:lnTo>
                    <a:pt x="39" y="173"/>
                  </a:lnTo>
                  <a:lnTo>
                    <a:pt x="26" y="183"/>
                  </a:lnTo>
                  <a:lnTo>
                    <a:pt x="23" y="161"/>
                  </a:lnTo>
                  <a:lnTo>
                    <a:pt x="27" y="138"/>
                  </a:lnTo>
                  <a:lnTo>
                    <a:pt x="34" y="115"/>
                  </a:lnTo>
                  <a:lnTo>
                    <a:pt x="46" y="94"/>
                  </a:lnTo>
                  <a:lnTo>
                    <a:pt x="61" y="77"/>
                  </a:lnTo>
                  <a:lnTo>
                    <a:pt x="78" y="65"/>
                  </a:lnTo>
                  <a:lnTo>
                    <a:pt x="56" y="77"/>
                  </a:lnTo>
                  <a:lnTo>
                    <a:pt x="40" y="91"/>
                  </a:lnTo>
                  <a:lnTo>
                    <a:pt x="29" y="107"/>
                  </a:lnTo>
                  <a:lnTo>
                    <a:pt x="21" y="125"/>
                  </a:lnTo>
                  <a:lnTo>
                    <a:pt x="16" y="145"/>
                  </a:lnTo>
                  <a:lnTo>
                    <a:pt x="10" y="167"/>
                  </a:lnTo>
                  <a:lnTo>
                    <a:pt x="4" y="145"/>
                  </a:lnTo>
                  <a:lnTo>
                    <a:pt x="0" y="120"/>
                  </a:lnTo>
                  <a:lnTo>
                    <a:pt x="0" y="94"/>
                  </a:lnTo>
                  <a:lnTo>
                    <a:pt x="2" y="65"/>
                  </a:lnTo>
                  <a:lnTo>
                    <a:pt x="5" y="78"/>
                  </a:lnTo>
                  <a:lnTo>
                    <a:pt x="8" y="88"/>
                  </a:lnTo>
                  <a:lnTo>
                    <a:pt x="14" y="94"/>
                  </a:lnTo>
                  <a:lnTo>
                    <a:pt x="14" y="71"/>
                  </a:lnTo>
                  <a:lnTo>
                    <a:pt x="21" y="51"/>
                  </a:lnTo>
                  <a:lnTo>
                    <a:pt x="34" y="32"/>
                  </a:lnTo>
                  <a:lnTo>
                    <a:pt x="52" y="16"/>
                  </a:lnTo>
                  <a:lnTo>
                    <a:pt x="49" y="30"/>
                  </a:lnTo>
                  <a:lnTo>
                    <a:pt x="46" y="45"/>
                  </a:lnTo>
                  <a:lnTo>
                    <a:pt x="56" y="29"/>
                  </a:lnTo>
                  <a:lnTo>
                    <a:pt x="71" y="17"/>
                  </a:lnTo>
                  <a:lnTo>
                    <a:pt x="88" y="7"/>
                  </a:lnTo>
                  <a:lnTo>
                    <a:pt x="107" y="1"/>
                  </a:lnTo>
                  <a:lnTo>
                    <a:pt x="128"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1" name="Freeform 43"/>
            <p:cNvSpPr/>
            <p:nvPr/>
          </p:nvSpPr>
          <p:spPr bwMode="auto">
            <a:xfrm>
              <a:off x="7958141" y="1981195"/>
              <a:ext cx="493713" cy="268288"/>
            </a:xfrm>
            <a:custGeom>
              <a:avLst/>
              <a:gdLst>
                <a:gd name="T0" fmla="*/ 120 w 311"/>
                <a:gd name="T1" fmla="*/ 9 h 169"/>
                <a:gd name="T2" fmla="*/ 104 w 311"/>
                <a:gd name="T3" fmla="*/ 26 h 169"/>
                <a:gd name="T4" fmla="*/ 126 w 311"/>
                <a:gd name="T5" fmla="*/ 20 h 169"/>
                <a:gd name="T6" fmla="*/ 177 w 311"/>
                <a:gd name="T7" fmla="*/ 14 h 169"/>
                <a:gd name="T8" fmla="*/ 228 w 311"/>
                <a:gd name="T9" fmla="*/ 28 h 169"/>
                <a:gd name="T10" fmla="*/ 202 w 311"/>
                <a:gd name="T11" fmla="*/ 36 h 169"/>
                <a:gd name="T12" fmla="*/ 215 w 311"/>
                <a:gd name="T13" fmla="*/ 42 h 169"/>
                <a:gd name="T14" fmla="*/ 265 w 311"/>
                <a:gd name="T15" fmla="*/ 67 h 169"/>
                <a:gd name="T16" fmla="*/ 301 w 311"/>
                <a:gd name="T17" fmla="*/ 111 h 169"/>
                <a:gd name="T18" fmla="*/ 311 w 311"/>
                <a:gd name="T19" fmla="*/ 164 h 169"/>
                <a:gd name="T20" fmla="*/ 295 w 311"/>
                <a:gd name="T21" fmla="*/ 134 h 169"/>
                <a:gd name="T22" fmla="*/ 273 w 311"/>
                <a:gd name="T23" fmla="*/ 124 h 169"/>
                <a:gd name="T24" fmla="*/ 238 w 311"/>
                <a:gd name="T25" fmla="*/ 125 h 169"/>
                <a:gd name="T26" fmla="*/ 201 w 311"/>
                <a:gd name="T27" fmla="*/ 137 h 169"/>
                <a:gd name="T28" fmla="*/ 171 w 311"/>
                <a:gd name="T29" fmla="*/ 151 h 169"/>
                <a:gd name="T30" fmla="*/ 161 w 311"/>
                <a:gd name="T31" fmla="*/ 160 h 169"/>
                <a:gd name="T32" fmla="*/ 141 w 311"/>
                <a:gd name="T33" fmla="*/ 145 h 169"/>
                <a:gd name="T34" fmla="*/ 112 w 311"/>
                <a:gd name="T35" fmla="*/ 124 h 169"/>
                <a:gd name="T36" fmla="*/ 87 w 311"/>
                <a:gd name="T37" fmla="*/ 105 h 169"/>
                <a:gd name="T38" fmla="*/ 87 w 311"/>
                <a:gd name="T39" fmla="*/ 109 h 169"/>
                <a:gd name="T40" fmla="*/ 112 w 311"/>
                <a:gd name="T41" fmla="*/ 135 h 169"/>
                <a:gd name="T42" fmla="*/ 139 w 311"/>
                <a:gd name="T43" fmla="*/ 159 h 169"/>
                <a:gd name="T44" fmla="*/ 119 w 311"/>
                <a:gd name="T45" fmla="*/ 169 h 169"/>
                <a:gd name="T46" fmla="*/ 75 w 311"/>
                <a:gd name="T47" fmla="*/ 153 h 169"/>
                <a:gd name="T48" fmla="*/ 39 w 311"/>
                <a:gd name="T49" fmla="*/ 129 h 169"/>
                <a:gd name="T50" fmla="*/ 0 w 311"/>
                <a:gd name="T51" fmla="*/ 111 h 169"/>
                <a:gd name="T52" fmla="*/ 49 w 311"/>
                <a:gd name="T53" fmla="*/ 83 h 169"/>
                <a:gd name="T54" fmla="*/ 106 w 311"/>
                <a:gd name="T55" fmla="*/ 74 h 169"/>
                <a:gd name="T56" fmla="*/ 161 w 311"/>
                <a:gd name="T57" fmla="*/ 83 h 169"/>
                <a:gd name="T58" fmla="*/ 163 w 311"/>
                <a:gd name="T59" fmla="*/ 78 h 169"/>
                <a:gd name="T60" fmla="*/ 119 w 311"/>
                <a:gd name="T61" fmla="*/ 62 h 169"/>
                <a:gd name="T62" fmla="*/ 78 w 311"/>
                <a:gd name="T63" fmla="*/ 64 h 169"/>
                <a:gd name="T64" fmla="*/ 33 w 311"/>
                <a:gd name="T65" fmla="*/ 74 h 169"/>
                <a:gd name="T66" fmla="*/ 29 w 311"/>
                <a:gd name="T67" fmla="*/ 61 h 169"/>
                <a:gd name="T68" fmla="*/ 74 w 311"/>
                <a:gd name="T69" fmla="*/ 26 h 169"/>
                <a:gd name="T70" fmla="*/ 132 w 311"/>
                <a:gd name="T7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1" h="169">
                  <a:moveTo>
                    <a:pt x="132" y="0"/>
                  </a:moveTo>
                  <a:lnTo>
                    <a:pt x="120" y="9"/>
                  </a:lnTo>
                  <a:lnTo>
                    <a:pt x="110" y="17"/>
                  </a:lnTo>
                  <a:lnTo>
                    <a:pt x="104" y="26"/>
                  </a:lnTo>
                  <a:lnTo>
                    <a:pt x="103" y="33"/>
                  </a:lnTo>
                  <a:lnTo>
                    <a:pt x="126" y="20"/>
                  </a:lnTo>
                  <a:lnTo>
                    <a:pt x="151" y="14"/>
                  </a:lnTo>
                  <a:lnTo>
                    <a:pt x="177" y="14"/>
                  </a:lnTo>
                  <a:lnTo>
                    <a:pt x="203" y="19"/>
                  </a:lnTo>
                  <a:lnTo>
                    <a:pt x="228" y="28"/>
                  </a:lnTo>
                  <a:lnTo>
                    <a:pt x="215" y="33"/>
                  </a:lnTo>
                  <a:lnTo>
                    <a:pt x="202" y="36"/>
                  </a:lnTo>
                  <a:lnTo>
                    <a:pt x="189" y="41"/>
                  </a:lnTo>
                  <a:lnTo>
                    <a:pt x="215" y="42"/>
                  </a:lnTo>
                  <a:lnTo>
                    <a:pt x="241" y="52"/>
                  </a:lnTo>
                  <a:lnTo>
                    <a:pt x="265" y="67"/>
                  </a:lnTo>
                  <a:lnTo>
                    <a:pt x="285" y="87"/>
                  </a:lnTo>
                  <a:lnTo>
                    <a:pt x="301" y="111"/>
                  </a:lnTo>
                  <a:lnTo>
                    <a:pt x="311" y="137"/>
                  </a:lnTo>
                  <a:lnTo>
                    <a:pt x="311" y="164"/>
                  </a:lnTo>
                  <a:lnTo>
                    <a:pt x="304" y="147"/>
                  </a:lnTo>
                  <a:lnTo>
                    <a:pt x="295" y="134"/>
                  </a:lnTo>
                  <a:lnTo>
                    <a:pt x="287" y="127"/>
                  </a:lnTo>
                  <a:lnTo>
                    <a:pt x="273" y="124"/>
                  </a:lnTo>
                  <a:lnTo>
                    <a:pt x="257" y="122"/>
                  </a:lnTo>
                  <a:lnTo>
                    <a:pt x="238" y="125"/>
                  </a:lnTo>
                  <a:lnTo>
                    <a:pt x="220" y="131"/>
                  </a:lnTo>
                  <a:lnTo>
                    <a:pt x="201" y="137"/>
                  </a:lnTo>
                  <a:lnTo>
                    <a:pt x="185" y="144"/>
                  </a:lnTo>
                  <a:lnTo>
                    <a:pt x="171" y="151"/>
                  </a:lnTo>
                  <a:lnTo>
                    <a:pt x="164" y="157"/>
                  </a:lnTo>
                  <a:lnTo>
                    <a:pt x="161" y="160"/>
                  </a:lnTo>
                  <a:lnTo>
                    <a:pt x="153" y="153"/>
                  </a:lnTo>
                  <a:lnTo>
                    <a:pt x="141" y="145"/>
                  </a:lnTo>
                  <a:lnTo>
                    <a:pt x="126" y="135"/>
                  </a:lnTo>
                  <a:lnTo>
                    <a:pt x="112" y="124"/>
                  </a:lnTo>
                  <a:lnTo>
                    <a:pt x="99" y="113"/>
                  </a:lnTo>
                  <a:lnTo>
                    <a:pt x="87" y="105"/>
                  </a:lnTo>
                  <a:lnTo>
                    <a:pt x="81" y="99"/>
                  </a:lnTo>
                  <a:lnTo>
                    <a:pt x="87" y="109"/>
                  </a:lnTo>
                  <a:lnTo>
                    <a:pt x="97" y="122"/>
                  </a:lnTo>
                  <a:lnTo>
                    <a:pt x="112" y="135"/>
                  </a:lnTo>
                  <a:lnTo>
                    <a:pt x="126" y="147"/>
                  </a:lnTo>
                  <a:lnTo>
                    <a:pt x="139" y="159"/>
                  </a:lnTo>
                  <a:lnTo>
                    <a:pt x="145" y="169"/>
                  </a:lnTo>
                  <a:lnTo>
                    <a:pt x="119" y="169"/>
                  </a:lnTo>
                  <a:lnTo>
                    <a:pt x="96" y="163"/>
                  </a:lnTo>
                  <a:lnTo>
                    <a:pt x="75" y="153"/>
                  </a:lnTo>
                  <a:lnTo>
                    <a:pt x="56" y="141"/>
                  </a:lnTo>
                  <a:lnTo>
                    <a:pt x="39" y="129"/>
                  </a:lnTo>
                  <a:lnTo>
                    <a:pt x="20" y="119"/>
                  </a:lnTo>
                  <a:lnTo>
                    <a:pt x="0" y="111"/>
                  </a:lnTo>
                  <a:lnTo>
                    <a:pt x="23" y="94"/>
                  </a:lnTo>
                  <a:lnTo>
                    <a:pt x="49" y="83"/>
                  </a:lnTo>
                  <a:lnTo>
                    <a:pt x="77" y="76"/>
                  </a:lnTo>
                  <a:lnTo>
                    <a:pt x="106" y="74"/>
                  </a:lnTo>
                  <a:lnTo>
                    <a:pt x="135" y="76"/>
                  </a:lnTo>
                  <a:lnTo>
                    <a:pt x="161" y="83"/>
                  </a:lnTo>
                  <a:lnTo>
                    <a:pt x="186" y="94"/>
                  </a:lnTo>
                  <a:lnTo>
                    <a:pt x="163" y="78"/>
                  </a:lnTo>
                  <a:lnTo>
                    <a:pt x="139" y="68"/>
                  </a:lnTo>
                  <a:lnTo>
                    <a:pt x="119" y="62"/>
                  </a:lnTo>
                  <a:lnTo>
                    <a:pt x="99" y="62"/>
                  </a:lnTo>
                  <a:lnTo>
                    <a:pt x="78" y="64"/>
                  </a:lnTo>
                  <a:lnTo>
                    <a:pt x="56" y="68"/>
                  </a:lnTo>
                  <a:lnTo>
                    <a:pt x="33" y="74"/>
                  </a:lnTo>
                  <a:lnTo>
                    <a:pt x="8" y="80"/>
                  </a:lnTo>
                  <a:lnTo>
                    <a:pt x="29" y="61"/>
                  </a:lnTo>
                  <a:lnTo>
                    <a:pt x="49" y="44"/>
                  </a:lnTo>
                  <a:lnTo>
                    <a:pt x="74" y="26"/>
                  </a:lnTo>
                  <a:lnTo>
                    <a:pt x="102" y="12"/>
                  </a:lnTo>
                  <a:lnTo>
                    <a:pt x="132"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2" name="Freeform 44"/>
            <p:cNvSpPr/>
            <p:nvPr/>
          </p:nvSpPr>
          <p:spPr bwMode="auto">
            <a:xfrm>
              <a:off x="6600824" y="1609720"/>
              <a:ext cx="484188" cy="306387"/>
            </a:xfrm>
            <a:custGeom>
              <a:avLst/>
              <a:gdLst>
                <a:gd name="T0" fmla="*/ 167 w 305"/>
                <a:gd name="T1" fmla="*/ 4 h 193"/>
                <a:gd name="T2" fmla="*/ 208 w 305"/>
                <a:gd name="T3" fmla="*/ 21 h 193"/>
                <a:gd name="T4" fmla="*/ 240 w 305"/>
                <a:gd name="T5" fmla="*/ 52 h 193"/>
                <a:gd name="T6" fmla="*/ 253 w 305"/>
                <a:gd name="T7" fmla="*/ 64 h 193"/>
                <a:gd name="T8" fmla="*/ 249 w 305"/>
                <a:gd name="T9" fmla="*/ 42 h 193"/>
                <a:gd name="T10" fmla="*/ 268 w 305"/>
                <a:gd name="T11" fmla="*/ 61 h 193"/>
                <a:gd name="T12" fmla="*/ 297 w 305"/>
                <a:gd name="T13" fmla="*/ 129 h 193"/>
                <a:gd name="T14" fmla="*/ 288 w 305"/>
                <a:gd name="T15" fmla="*/ 144 h 193"/>
                <a:gd name="T16" fmla="*/ 254 w 305"/>
                <a:gd name="T17" fmla="*/ 112 h 193"/>
                <a:gd name="T18" fmla="*/ 220 w 305"/>
                <a:gd name="T19" fmla="*/ 88 h 193"/>
                <a:gd name="T20" fmla="*/ 174 w 305"/>
                <a:gd name="T21" fmla="*/ 78 h 193"/>
                <a:gd name="T22" fmla="*/ 177 w 305"/>
                <a:gd name="T23" fmla="*/ 83 h 193"/>
                <a:gd name="T24" fmla="*/ 237 w 305"/>
                <a:gd name="T25" fmla="*/ 113 h 193"/>
                <a:gd name="T26" fmla="*/ 284 w 305"/>
                <a:gd name="T27" fmla="*/ 164 h 193"/>
                <a:gd name="T28" fmla="*/ 271 w 305"/>
                <a:gd name="T29" fmla="*/ 189 h 193"/>
                <a:gd name="T30" fmla="*/ 220 w 305"/>
                <a:gd name="T31" fmla="*/ 189 h 193"/>
                <a:gd name="T32" fmla="*/ 167 w 305"/>
                <a:gd name="T33" fmla="*/ 180 h 193"/>
                <a:gd name="T34" fmla="*/ 150 w 305"/>
                <a:gd name="T35" fmla="*/ 160 h 193"/>
                <a:gd name="T36" fmla="*/ 179 w 305"/>
                <a:gd name="T37" fmla="*/ 154 h 193"/>
                <a:gd name="T38" fmla="*/ 211 w 305"/>
                <a:gd name="T39" fmla="*/ 148 h 193"/>
                <a:gd name="T40" fmla="*/ 233 w 305"/>
                <a:gd name="T41" fmla="*/ 139 h 193"/>
                <a:gd name="T42" fmla="*/ 205 w 305"/>
                <a:gd name="T43" fmla="*/ 144 h 193"/>
                <a:gd name="T44" fmla="*/ 163 w 305"/>
                <a:gd name="T45" fmla="*/ 147 h 193"/>
                <a:gd name="T46" fmla="*/ 132 w 305"/>
                <a:gd name="T47" fmla="*/ 148 h 193"/>
                <a:gd name="T48" fmla="*/ 126 w 305"/>
                <a:gd name="T49" fmla="*/ 135 h 193"/>
                <a:gd name="T50" fmla="*/ 110 w 305"/>
                <a:gd name="T51" fmla="*/ 107 h 193"/>
                <a:gd name="T52" fmla="*/ 84 w 305"/>
                <a:gd name="T53" fmla="*/ 77 h 193"/>
                <a:gd name="T54" fmla="*/ 55 w 305"/>
                <a:gd name="T55" fmla="*/ 55 h 193"/>
                <a:gd name="T56" fmla="*/ 30 w 305"/>
                <a:gd name="T57" fmla="*/ 52 h 193"/>
                <a:gd name="T58" fmla="*/ 0 w 305"/>
                <a:gd name="T59" fmla="*/ 69 h 193"/>
                <a:gd name="T60" fmla="*/ 33 w 305"/>
                <a:gd name="T61" fmla="*/ 33 h 193"/>
                <a:gd name="T62" fmla="*/ 78 w 305"/>
                <a:gd name="T63" fmla="*/ 14 h 193"/>
                <a:gd name="T64" fmla="*/ 129 w 305"/>
                <a:gd name="T65" fmla="*/ 13 h 193"/>
                <a:gd name="T66" fmla="*/ 173 w 305"/>
                <a:gd name="T67" fmla="*/ 32 h 193"/>
                <a:gd name="T68" fmla="*/ 154 w 305"/>
                <a:gd name="T69" fmla="*/ 1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5" h="193">
                  <a:moveTo>
                    <a:pt x="147" y="0"/>
                  </a:moveTo>
                  <a:lnTo>
                    <a:pt x="167" y="4"/>
                  </a:lnTo>
                  <a:lnTo>
                    <a:pt x="189" y="11"/>
                  </a:lnTo>
                  <a:lnTo>
                    <a:pt x="208" y="21"/>
                  </a:lnTo>
                  <a:lnTo>
                    <a:pt x="225" y="35"/>
                  </a:lnTo>
                  <a:lnTo>
                    <a:pt x="240" y="52"/>
                  </a:lnTo>
                  <a:lnTo>
                    <a:pt x="250" y="72"/>
                  </a:lnTo>
                  <a:lnTo>
                    <a:pt x="253" y="64"/>
                  </a:lnTo>
                  <a:lnTo>
                    <a:pt x="252" y="53"/>
                  </a:lnTo>
                  <a:lnTo>
                    <a:pt x="249" y="42"/>
                  </a:lnTo>
                  <a:lnTo>
                    <a:pt x="243" y="27"/>
                  </a:lnTo>
                  <a:lnTo>
                    <a:pt x="268" y="61"/>
                  </a:lnTo>
                  <a:lnTo>
                    <a:pt x="285" y="96"/>
                  </a:lnTo>
                  <a:lnTo>
                    <a:pt x="297" y="129"/>
                  </a:lnTo>
                  <a:lnTo>
                    <a:pt x="305" y="163"/>
                  </a:lnTo>
                  <a:lnTo>
                    <a:pt x="288" y="144"/>
                  </a:lnTo>
                  <a:lnTo>
                    <a:pt x="271" y="126"/>
                  </a:lnTo>
                  <a:lnTo>
                    <a:pt x="254" y="112"/>
                  </a:lnTo>
                  <a:lnTo>
                    <a:pt x="238" y="99"/>
                  </a:lnTo>
                  <a:lnTo>
                    <a:pt x="220" y="88"/>
                  </a:lnTo>
                  <a:lnTo>
                    <a:pt x="199" y="81"/>
                  </a:lnTo>
                  <a:lnTo>
                    <a:pt x="174" y="78"/>
                  </a:lnTo>
                  <a:lnTo>
                    <a:pt x="145" y="78"/>
                  </a:lnTo>
                  <a:lnTo>
                    <a:pt x="177" y="83"/>
                  </a:lnTo>
                  <a:lnTo>
                    <a:pt x="208" y="94"/>
                  </a:lnTo>
                  <a:lnTo>
                    <a:pt x="237" y="113"/>
                  </a:lnTo>
                  <a:lnTo>
                    <a:pt x="263" y="136"/>
                  </a:lnTo>
                  <a:lnTo>
                    <a:pt x="284" y="164"/>
                  </a:lnTo>
                  <a:lnTo>
                    <a:pt x="295" y="193"/>
                  </a:lnTo>
                  <a:lnTo>
                    <a:pt x="271" y="189"/>
                  </a:lnTo>
                  <a:lnTo>
                    <a:pt x="246" y="189"/>
                  </a:lnTo>
                  <a:lnTo>
                    <a:pt x="220" y="189"/>
                  </a:lnTo>
                  <a:lnTo>
                    <a:pt x="193" y="187"/>
                  </a:lnTo>
                  <a:lnTo>
                    <a:pt x="167" y="180"/>
                  </a:lnTo>
                  <a:lnTo>
                    <a:pt x="141" y="164"/>
                  </a:lnTo>
                  <a:lnTo>
                    <a:pt x="150" y="160"/>
                  </a:lnTo>
                  <a:lnTo>
                    <a:pt x="163" y="157"/>
                  </a:lnTo>
                  <a:lnTo>
                    <a:pt x="179" y="154"/>
                  </a:lnTo>
                  <a:lnTo>
                    <a:pt x="195" y="151"/>
                  </a:lnTo>
                  <a:lnTo>
                    <a:pt x="211" y="148"/>
                  </a:lnTo>
                  <a:lnTo>
                    <a:pt x="224" y="145"/>
                  </a:lnTo>
                  <a:lnTo>
                    <a:pt x="233" y="139"/>
                  </a:lnTo>
                  <a:lnTo>
                    <a:pt x="222" y="141"/>
                  </a:lnTo>
                  <a:lnTo>
                    <a:pt x="205" y="144"/>
                  </a:lnTo>
                  <a:lnTo>
                    <a:pt x="185" y="145"/>
                  </a:lnTo>
                  <a:lnTo>
                    <a:pt x="163" y="147"/>
                  </a:lnTo>
                  <a:lnTo>
                    <a:pt x="144" y="147"/>
                  </a:lnTo>
                  <a:lnTo>
                    <a:pt x="132" y="148"/>
                  </a:lnTo>
                  <a:lnTo>
                    <a:pt x="131" y="144"/>
                  </a:lnTo>
                  <a:lnTo>
                    <a:pt x="126" y="135"/>
                  </a:lnTo>
                  <a:lnTo>
                    <a:pt x="119" y="122"/>
                  </a:lnTo>
                  <a:lnTo>
                    <a:pt x="110" y="107"/>
                  </a:lnTo>
                  <a:lnTo>
                    <a:pt x="97" y="91"/>
                  </a:lnTo>
                  <a:lnTo>
                    <a:pt x="84" y="77"/>
                  </a:lnTo>
                  <a:lnTo>
                    <a:pt x="70" y="64"/>
                  </a:lnTo>
                  <a:lnTo>
                    <a:pt x="55" y="55"/>
                  </a:lnTo>
                  <a:lnTo>
                    <a:pt x="43" y="52"/>
                  </a:lnTo>
                  <a:lnTo>
                    <a:pt x="30" y="52"/>
                  </a:lnTo>
                  <a:lnTo>
                    <a:pt x="17" y="59"/>
                  </a:lnTo>
                  <a:lnTo>
                    <a:pt x="0" y="69"/>
                  </a:lnTo>
                  <a:lnTo>
                    <a:pt x="14" y="49"/>
                  </a:lnTo>
                  <a:lnTo>
                    <a:pt x="33" y="33"/>
                  </a:lnTo>
                  <a:lnTo>
                    <a:pt x="55" y="21"/>
                  </a:lnTo>
                  <a:lnTo>
                    <a:pt x="78" y="14"/>
                  </a:lnTo>
                  <a:lnTo>
                    <a:pt x="104" y="11"/>
                  </a:lnTo>
                  <a:lnTo>
                    <a:pt x="129" y="13"/>
                  </a:lnTo>
                  <a:lnTo>
                    <a:pt x="153" y="20"/>
                  </a:lnTo>
                  <a:lnTo>
                    <a:pt x="173" y="32"/>
                  </a:lnTo>
                  <a:lnTo>
                    <a:pt x="164" y="20"/>
                  </a:lnTo>
                  <a:lnTo>
                    <a:pt x="154" y="10"/>
                  </a:lnTo>
                  <a:lnTo>
                    <a:pt x="147"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3" name="Freeform 45"/>
            <p:cNvSpPr/>
            <p:nvPr/>
          </p:nvSpPr>
          <p:spPr bwMode="auto">
            <a:xfrm>
              <a:off x="6713538" y="2078032"/>
              <a:ext cx="354013" cy="188912"/>
            </a:xfrm>
            <a:custGeom>
              <a:avLst/>
              <a:gdLst>
                <a:gd name="T0" fmla="*/ 128 w 223"/>
                <a:gd name="T1" fmla="*/ 0 h 119"/>
                <a:gd name="T2" fmla="*/ 156 w 223"/>
                <a:gd name="T3" fmla="*/ 10 h 119"/>
                <a:gd name="T4" fmla="*/ 179 w 223"/>
                <a:gd name="T5" fmla="*/ 25 h 119"/>
                <a:gd name="T6" fmla="*/ 200 w 223"/>
                <a:gd name="T7" fmla="*/ 39 h 119"/>
                <a:gd name="T8" fmla="*/ 217 w 223"/>
                <a:gd name="T9" fmla="*/ 57 h 119"/>
                <a:gd name="T10" fmla="*/ 194 w 223"/>
                <a:gd name="T11" fmla="*/ 51 h 119"/>
                <a:gd name="T12" fmla="*/ 173 w 223"/>
                <a:gd name="T13" fmla="*/ 47 h 119"/>
                <a:gd name="T14" fmla="*/ 153 w 223"/>
                <a:gd name="T15" fmla="*/ 44 h 119"/>
                <a:gd name="T16" fmla="*/ 134 w 223"/>
                <a:gd name="T17" fmla="*/ 45 h 119"/>
                <a:gd name="T18" fmla="*/ 112 w 223"/>
                <a:gd name="T19" fmla="*/ 52 h 119"/>
                <a:gd name="T20" fmla="*/ 90 w 223"/>
                <a:gd name="T21" fmla="*/ 67 h 119"/>
                <a:gd name="T22" fmla="*/ 111 w 223"/>
                <a:gd name="T23" fmla="*/ 57 h 119"/>
                <a:gd name="T24" fmla="*/ 134 w 223"/>
                <a:gd name="T25" fmla="*/ 52 h 119"/>
                <a:gd name="T26" fmla="*/ 157 w 223"/>
                <a:gd name="T27" fmla="*/ 52 h 119"/>
                <a:gd name="T28" fmla="*/ 182 w 223"/>
                <a:gd name="T29" fmla="*/ 57 h 119"/>
                <a:gd name="T30" fmla="*/ 204 w 223"/>
                <a:gd name="T31" fmla="*/ 66 h 119"/>
                <a:gd name="T32" fmla="*/ 223 w 223"/>
                <a:gd name="T33" fmla="*/ 79 h 119"/>
                <a:gd name="T34" fmla="*/ 207 w 223"/>
                <a:gd name="T35" fmla="*/ 84 h 119"/>
                <a:gd name="T36" fmla="*/ 191 w 223"/>
                <a:gd name="T37" fmla="*/ 95 h 119"/>
                <a:gd name="T38" fmla="*/ 176 w 223"/>
                <a:gd name="T39" fmla="*/ 105 h 119"/>
                <a:gd name="T40" fmla="*/ 160 w 223"/>
                <a:gd name="T41" fmla="*/ 114 h 119"/>
                <a:gd name="T42" fmla="*/ 141 w 223"/>
                <a:gd name="T43" fmla="*/ 119 h 119"/>
                <a:gd name="T44" fmla="*/ 119 w 223"/>
                <a:gd name="T45" fmla="*/ 119 h 119"/>
                <a:gd name="T46" fmla="*/ 124 w 223"/>
                <a:gd name="T47" fmla="*/ 112 h 119"/>
                <a:gd name="T48" fmla="*/ 133 w 223"/>
                <a:gd name="T49" fmla="*/ 105 h 119"/>
                <a:gd name="T50" fmla="*/ 143 w 223"/>
                <a:gd name="T51" fmla="*/ 95 h 119"/>
                <a:gd name="T52" fmla="*/ 153 w 223"/>
                <a:gd name="T53" fmla="*/ 86 h 119"/>
                <a:gd name="T54" fmla="*/ 162 w 223"/>
                <a:gd name="T55" fmla="*/ 77 h 119"/>
                <a:gd name="T56" fmla="*/ 165 w 223"/>
                <a:gd name="T57" fmla="*/ 70 h 119"/>
                <a:gd name="T58" fmla="*/ 159 w 223"/>
                <a:gd name="T59" fmla="*/ 76 h 119"/>
                <a:gd name="T60" fmla="*/ 150 w 223"/>
                <a:gd name="T61" fmla="*/ 83 h 119"/>
                <a:gd name="T62" fmla="*/ 138 w 223"/>
                <a:gd name="T63" fmla="*/ 92 h 119"/>
                <a:gd name="T64" fmla="*/ 127 w 223"/>
                <a:gd name="T65" fmla="*/ 100 h 119"/>
                <a:gd name="T66" fmla="*/ 115 w 223"/>
                <a:gd name="T67" fmla="*/ 108 h 119"/>
                <a:gd name="T68" fmla="*/ 108 w 223"/>
                <a:gd name="T69" fmla="*/ 112 h 119"/>
                <a:gd name="T70" fmla="*/ 106 w 223"/>
                <a:gd name="T71" fmla="*/ 111 h 119"/>
                <a:gd name="T72" fmla="*/ 98 w 223"/>
                <a:gd name="T73" fmla="*/ 106 h 119"/>
                <a:gd name="T74" fmla="*/ 86 w 223"/>
                <a:gd name="T75" fmla="*/ 100 h 119"/>
                <a:gd name="T76" fmla="*/ 73 w 223"/>
                <a:gd name="T77" fmla="*/ 95 h 119"/>
                <a:gd name="T78" fmla="*/ 57 w 223"/>
                <a:gd name="T79" fmla="*/ 89 h 119"/>
                <a:gd name="T80" fmla="*/ 42 w 223"/>
                <a:gd name="T81" fmla="*/ 86 h 119"/>
                <a:gd name="T82" fmla="*/ 28 w 223"/>
                <a:gd name="T83" fmla="*/ 86 h 119"/>
                <a:gd name="T84" fmla="*/ 16 w 223"/>
                <a:gd name="T85" fmla="*/ 90 h 119"/>
                <a:gd name="T86" fmla="*/ 9 w 223"/>
                <a:gd name="T87" fmla="*/ 100 h 119"/>
                <a:gd name="T88" fmla="*/ 0 w 223"/>
                <a:gd name="T89" fmla="*/ 116 h 119"/>
                <a:gd name="T90" fmla="*/ 3 w 223"/>
                <a:gd name="T91" fmla="*/ 93 h 119"/>
                <a:gd name="T92" fmla="*/ 12 w 223"/>
                <a:gd name="T93" fmla="*/ 71 h 119"/>
                <a:gd name="T94" fmla="*/ 26 w 223"/>
                <a:gd name="T95" fmla="*/ 54 h 119"/>
                <a:gd name="T96" fmla="*/ 45 w 223"/>
                <a:gd name="T97" fmla="*/ 39 h 119"/>
                <a:gd name="T98" fmla="*/ 67 w 223"/>
                <a:gd name="T99" fmla="*/ 31 h 119"/>
                <a:gd name="T100" fmla="*/ 89 w 223"/>
                <a:gd name="T101" fmla="*/ 28 h 119"/>
                <a:gd name="T102" fmla="*/ 74 w 223"/>
                <a:gd name="T103" fmla="*/ 23 h 119"/>
                <a:gd name="T104" fmla="*/ 61 w 223"/>
                <a:gd name="T105" fmla="*/ 19 h 119"/>
                <a:gd name="T106" fmla="*/ 79 w 223"/>
                <a:gd name="T107" fmla="*/ 13 h 119"/>
                <a:gd name="T108" fmla="*/ 96 w 223"/>
                <a:gd name="T109" fmla="*/ 9 h 119"/>
                <a:gd name="T110" fmla="*/ 115 w 223"/>
                <a:gd name="T111" fmla="*/ 10 h 119"/>
                <a:gd name="T112" fmla="*/ 134 w 223"/>
                <a:gd name="T113" fmla="*/ 15 h 119"/>
                <a:gd name="T114" fmla="*/ 150 w 223"/>
                <a:gd name="T115" fmla="*/ 23 h 119"/>
                <a:gd name="T116" fmla="*/ 149 w 223"/>
                <a:gd name="T117" fmla="*/ 16 h 119"/>
                <a:gd name="T118" fmla="*/ 140 w 223"/>
                <a:gd name="T119" fmla="*/ 7 h 119"/>
                <a:gd name="T120" fmla="*/ 128 w 223"/>
                <a:gd name="T1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3" h="119">
                  <a:moveTo>
                    <a:pt x="128" y="0"/>
                  </a:moveTo>
                  <a:lnTo>
                    <a:pt x="156" y="10"/>
                  </a:lnTo>
                  <a:lnTo>
                    <a:pt x="179" y="25"/>
                  </a:lnTo>
                  <a:lnTo>
                    <a:pt x="200" y="39"/>
                  </a:lnTo>
                  <a:lnTo>
                    <a:pt x="217" y="57"/>
                  </a:lnTo>
                  <a:lnTo>
                    <a:pt x="194" y="51"/>
                  </a:lnTo>
                  <a:lnTo>
                    <a:pt x="173" y="47"/>
                  </a:lnTo>
                  <a:lnTo>
                    <a:pt x="153" y="44"/>
                  </a:lnTo>
                  <a:lnTo>
                    <a:pt x="134" y="45"/>
                  </a:lnTo>
                  <a:lnTo>
                    <a:pt x="112" y="52"/>
                  </a:lnTo>
                  <a:lnTo>
                    <a:pt x="90" y="67"/>
                  </a:lnTo>
                  <a:lnTo>
                    <a:pt x="111" y="57"/>
                  </a:lnTo>
                  <a:lnTo>
                    <a:pt x="134" y="52"/>
                  </a:lnTo>
                  <a:lnTo>
                    <a:pt x="157" y="52"/>
                  </a:lnTo>
                  <a:lnTo>
                    <a:pt x="182" y="57"/>
                  </a:lnTo>
                  <a:lnTo>
                    <a:pt x="204" y="66"/>
                  </a:lnTo>
                  <a:lnTo>
                    <a:pt x="223" y="79"/>
                  </a:lnTo>
                  <a:lnTo>
                    <a:pt x="207" y="84"/>
                  </a:lnTo>
                  <a:lnTo>
                    <a:pt x="191" y="95"/>
                  </a:lnTo>
                  <a:lnTo>
                    <a:pt x="176" y="105"/>
                  </a:lnTo>
                  <a:lnTo>
                    <a:pt x="160" y="114"/>
                  </a:lnTo>
                  <a:lnTo>
                    <a:pt x="141" y="119"/>
                  </a:lnTo>
                  <a:lnTo>
                    <a:pt x="119" y="119"/>
                  </a:lnTo>
                  <a:lnTo>
                    <a:pt x="124" y="112"/>
                  </a:lnTo>
                  <a:lnTo>
                    <a:pt x="133" y="105"/>
                  </a:lnTo>
                  <a:lnTo>
                    <a:pt x="143" y="95"/>
                  </a:lnTo>
                  <a:lnTo>
                    <a:pt x="153" y="86"/>
                  </a:lnTo>
                  <a:lnTo>
                    <a:pt x="162" y="77"/>
                  </a:lnTo>
                  <a:lnTo>
                    <a:pt x="165" y="70"/>
                  </a:lnTo>
                  <a:lnTo>
                    <a:pt x="159" y="76"/>
                  </a:lnTo>
                  <a:lnTo>
                    <a:pt x="150" y="83"/>
                  </a:lnTo>
                  <a:lnTo>
                    <a:pt x="138" y="92"/>
                  </a:lnTo>
                  <a:lnTo>
                    <a:pt x="127" y="100"/>
                  </a:lnTo>
                  <a:lnTo>
                    <a:pt x="115" y="108"/>
                  </a:lnTo>
                  <a:lnTo>
                    <a:pt x="108" y="112"/>
                  </a:lnTo>
                  <a:lnTo>
                    <a:pt x="106" y="111"/>
                  </a:lnTo>
                  <a:lnTo>
                    <a:pt x="98" y="106"/>
                  </a:lnTo>
                  <a:lnTo>
                    <a:pt x="86" y="100"/>
                  </a:lnTo>
                  <a:lnTo>
                    <a:pt x="73" y="95"/>
                  </a:lnTo>
                  <a:lnTo>
                    <a:pt x="57" y="89"/>
                  </a:lnTo>
                  <a:lnTo>
                    <a:pt x="42" y="86"/>
                  </a:lnTo>
                  <a:lnTo>
                    <a:pt x="28" y="86"/>
                  </a:lnTo>
                  <a:lnTo>
                    <a:pt x="16" y="90"/>
                  </a:lnTo>
                  <a:lnTo>
                    <a:pt x="9" y="100"/>
                  </a:lnTo>
                  <a:lnTo>
                    <a:pt x="0" y="116"/>
                  </a:lnTo>
                  <a:lnTo>
                    <a:pt x="3" y="93"/>
                  </a:lnTo>
                  <a:lnTo>
                    <a:pt x="12" y="71"/>
                  </a:lnTo>
                  <a:lnTo>
                    <a:pt x="26" y="54"/>
                  </a:lnTo>
                  <a:lnTo>
                    <a:pt x="45" y="39"/>
                  </a:lnTo>
                  <a:lnTo>
                    <a:pt x="67" y="31"/>
                  </a:lnTo>
                  <a:lnTo>
                    <a:pt x="89" y="28"/>
                  </a:lnTo>
                  <a:lnTo>
                    <a:pt x="74" y="23"/>
                  </a:lnTo>
                  <a:lnTo>
                    <a:pt x="61" y="19"/>
                  </a:lnTo>
                  <a:lnTo>
                    <a:pt x="79" y="13"/>
                  </a:lnTo>
                  <a:lnTo>
                    <a:pt x="96" y="9"/>
                  </a:lnTo>
                  <a:lnTo>
                    <a:pt x="115" y="10"/>
                  </a:lnTo>
                  <a:lnTo>
                    <a:pt x="134" y="15"/>
                  </a:lnTo>
                  <a:lnTo>
                    <a:pt x="150" y="23"/>
                  </a:lnTo>
                  <a:lnTo>
                    <a:pt x="149" y="16"/>
                  </a:lnTo>
                  <a:lnTo>
                    <a:pt x="140" y="7"/>
                  </a:lnTo>
                  <a:lnTo>
                    <a:pt x="128"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4" name="Freeform 46"/>
            <p:cNvSpPr/>
            <p:nvPr/>
          </p:nvSpPr>
          <p:spPr bwMode="auto">
            <a:xfrm>
              <a:off x="6905624" y="2274882"/>
              <a:ext cx="201613" cy="253999"/>
            </a:xfrm>
            <a:custGeom>
              <a:avLst/>
              <a:gdLst>
                <a:gd name="T0" fmla="*/ 111 w 127"/>
                <a:gd name="T1" fmla="*/ 0 h 160"/>
                <a:gd name="T2" fmla="*/ 95 w 127"/>
                <a:gd name="T3" fmla="*/ 10 h 160"/>
                <a:gd name="T4" fmla="*/ 79 w 127"/>
                <a:gd name="T5" fmla="*/ 19 h 160"/>
                <a:gd name="T6" fmla="*/ 67 w 127"/>
                <a:gd name="T7" fmla="*/ 29 h 160"/>
                <a:gd name="T8" fmla="*/ 57 w 127"/>
                <a:gd name="T9" fmla="*/ 42 h 160"/>
                <a:gd name="T10" fmla="*/ 49 w 127"/>
                <a:gd name="T11" fmla="*/ 58 h 160"/>
                <a:gd name="T12" fmla="*/ 45 w 127"/>
                <a:gd name="T13" fmla="*/ 78 h 160"/>
                <a:gd name="T14" fmla="*/ 52 w 127"/>
                <a:gd name="T15" fmla="*/ 59 h 160"/>
                <a:gd name="T16" fmla="*/ 65 w 127"/>
                <a:gd name="T17" fmla="*/ 40 h 160"/>
                <a:gd name="T18" fmla="*/ 84 w 127"/>
                <a:gd name="T19" fmla="*/ 24 h 160"/>
                <a:gd name="T20" fmla="*/ 105 w 127"/>
                <a:gd name="T21" fmla="*/ 13 h 160"/>
                <a:gd name="T22" fmla="*/ 127 w 127"/>
                <a:gd name="T23" fmla="*/ 8 h 160"/>
                <a:gd name="T24" fmla="*/ 121 w 127"/>
                <a:gd name="T25" fmla="*/ 24 h 160"/>
                <a:gd name="T26" fmla="*/ 116 w 127"/>
                <a:gd name="T27" fmla="*/ 42 h 160"/>
                <a:gd name="T28" fmla="*/ 112 w 127"/>
                <a:gd name="T29" fmla="*/ 59 h 160"/>
                <a:gd name="T30" fmla="*/ 106 w 127"/>
                <a:gd name="T31" fmla="*/ 77 h 160"/>
                <a:gd name="T32" fmla="*/ 92 w 127"/>
                <a:gd name="T33" fmla="*/ 91 h 160"/>
                <a:gd name="T34" fmla="*/ 90 w 127"/>
                <a:gd name="T35" fmla="*/ 84 h 160"/>
                <a:gd name="T36" fmla="*/ 90 w 127"/>
                <a:gd name="T37" fmla="*/ 71 h 160"/>
                <a:gd name="T38" fmla="*/ 92 w 127"/>
                <a:gd name="T39" fmla="*/ 58 h 160"/>
                <a:gd name="T40" fmla="*/ 92 w 127"/>
                <a:gd name="T41" fmla="*/ 46 h 160"/>
                <a:gd name="T42" fmla="*/ 89 w 127"/>
                <a:gd name="T43" fmla="*/ 38 h 160"/>
                <a:gd name="T44" fmla="*/ 89 w 127"/>
                <a:gd name="T45" fmla="*/ 45 h 160"/>
                <a:gd name="T46" fmla="*/ 87 w 127"/>
                <a:gd name="T47" fmla="*/ 58 h 160"/>
                <a:gd name="T48" fmla="*/ 84 w 127"/>
                <a:gd name="T49" fmla="*/ 72 h 160"/>
                <a:gd name="T50" fmla="*/ 83 w 127"/>
                <a:gd name="T51" fmla="*/ 86 h 160"/>
                <a:gd name="T52" fmla="*/ 81 w 127"/>
                <a:gd name="T53" fmla="*/ 96 h 160"/>
                <a:gd name="T54" fmla="*/ 77 w 127"/>
                <a:gd name="T55" fmla="*/ 96 h 160"/>
                <a:gd name="T56" fmla="*/ 68 w 127"/>
                <a:gd name="T57" fmla="*/ 97 h 160"/>
                <a:gd name="T58" fmla="*/ 57 w 127"/>
                <a:gd name="T59" fmla="*/ 103 h 160"/>
                <a:gd name="T60" fmla="*/ 42 w 127"/>
                <a:gd name="T61" fmla="*/ 109 h 160"/>
                <a:gd name="T62" fmla="*/ 30 w 127"/>
                <a:gd name="T63" fmla="*/ 118 h 160"/>
                <a:gd name="T64" fmla="*/ 20 w 127"/>
                <a:gd name="T65" fmla="*/ 128 h 160"/>
                <a:gd name="T66" fmla="*/ 16 w 127"/>
                <a:gd name="T67" fmla="*/ 137 h 160"/>
                <a:gd name="T68" fmla="*/ 17 w 127"/>
                <a:gd name="T69" fmla="*/ 147 h 160"/>
                <a:gd name="T70" fmla="*/ 22 w 127"/>
                <a:gd name="T71" fmla="*/ 160 h 160"/>
                <a:gd name="T72" fmla="*/ 10 w 127"/>
                <a:gd name="T73" fmla="*/ 145 h 160"/>
                <a:gd name="T74" fmla="*/ 3 w 127"/>
                <a:gd name="T75" fmla="*/ 128 h 160"/>
                <a:gd name="T76" fmla="*/ 0 w 127"/>
                <a:gd name="T77" fmla="*/ 109 h 160"/>
                <a:gd name="T78" fmla="*/ 3 w 127"/>
                <a:gd name="T79" fmla="*/ 90 h 160"/>
                <a:gd name="T80" fmla="*/ 10 w 127"/>
                <a:gd name="T81" fmla="*/ 72 h 160"/>
                <a:gd name="T82" fmla="*/ 20 w 127"/>
                <a:gd name="T83" fmla="*/ 58 h 160"/>
                <a:gd name="T84" fmla="*/ 14 w 127"/>
                <a:gd name="T85" fmla="*/ 61 h 160"/>
                <a:gd name="T86" fmla="*/ 10 w 127"/>
                <a:gd name="T87" fmla="*/ 64 h 160"/>
                <a:gd name="T88" fmla="*/ 6 w 127"/>
                <a:gd name="T89" fmla="*/ 67 h 160"/>
                <a:gd name="T90" fmla="*/ 0 w 127"/>
                <a:gd name="T91" fmla="*/ 70 h 160"/>
                <a:gd name="T92" fmla="*/ 7 w 127"/>
                <a:gd name="T93" fmla="*/ 52 h 160"/>
                <a:gd name="T94" fmla="*/ 19 w 127"/>
                <a:gd name="T95" fmla="*/ 38 h 160"/>
                <a:gd name="T96" fmla="*/ 35 w 127"/>
                <a:gd name="T97" fmla="*/ 26 h 160"/>
                <a:gd name="T98" fmla="*/ 52 w 127"/>
                <a:gd name="T99" fmla="*/ 20 h 160"/>
                <a:gd name="T100" fmla="*/ 46 w 127"/>
                <a:gd name="T101" fmla="*/ 17 h 160"/>
                <a:gd name="T102" fmla="*/ 38 w 127"/>
                <a:gd name="T103" fmla="*/ 17 h 160"/>
                <a:gd name="T104" fmla="*/ 26 w 127"/>
                <a:gd name="T105" fmla="*/ 19 h 160"/>
                <a:gd name="T106" fmla="*/ 55 w 127"/>
                <a:gd name="T107" fmla="*/ 7 h 160"/>
                <a:gd name="T108" fmla="*/ 84 w 127"/>
                <a:gd name="T109" fmla="*/ 1 h 160"/>
                <a:gd name="T110" fmla="*/ 111 w 127"/>
                <a:gd name="T11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 h="160">
                  <a:moveTo>
                    <a:pt x="111" y="0"/>
                  </a:moveTo>
                  <a:lnTo>
                    <a:pt x="95" y="10"/>
                  </a:lnTo>
                  <a:lnTo>
                    <a:pt x="79" y="19"/>
                  </a:lnTo>
                  <a:lnTo>
                    <a:pt x="67" y="29"/>
                  </a:lnTo>
                  <a:lnTo>
                    <a:pt x="57" y="42"/>
                  </a:lnTo>
                  <a:lnTo>
                    <a:pt x="49" y="58"/>
                  </a:lnTo>
                  <a:lnTo>
                    <a:pt x="45" y="78"/>
                  </a:lnTo>
                  <a:lnTo>
                    <a:pt x="52" y="59"/>
                  </a:lnTo>
                  <a:lnTo>
                    <a:pt x="65" y="40"/>
                  </a:lnTo>
                  <a:lnTo>
                    <a:pt x="84" y="24"/>
                  </a:lnTo>
                  <a:lnTo>
                    <a:pt x="105" y="13"/>
                  </a:lnTo>
                  <a:lnTo>
                    <a:pt x="127" y="8"/>
                  </a:lnTo>
                  <a:lnTo>
                    <a:pt x="121" y="24"/>
                  </a:lnTo>
                  <a:lnTo>
                    <a:pt x="116" y="42"/>
                  </a:lnTo>
                  <a:lnTo>
                    <a:pt x="112" y="59"/>
                  </a:lnTo>
                  <a:lnTo>
                    <a:pt x="106" y="77"/>
                  </a:lnTo>
                  <a:lnTo>
                    <a:pt x="92" y="91"/>
                  </a:lnTo>
                  <a:lnTo>
                    <a:pt x="90" y="84"/>
                  </a:lnTo>
                  <a:lnTo>
                    <a:pt x="90" y="71"/>
                  </a:lnTo>
                  <a:lnTo>
                    <a:pt x="92" y="58"/>
                  </a:lnTo>
                  <a:lnTo>
                    <a:pt x="92" y="46"/>
                  </a:lnTo>
                  <a:lnTo>
                    <a:pt x="89" y="38"/>
                  </a:lnTo>
                  <a:lnTo>
                    <a:pt x="89" y="45"/>
                  </a:lnTo>
                  <a:lnTo>
                    <a:pt x="87" y="58"/>
                  </a:lnTo>
                  <a:lnTo>
                    <a:pt x="84" y="72"/>
                  </a:lnTo>
                  <a:lnTo>
                    <a:pt x="83" y="86"/>
                  </a:lnTo>
                  <a:lnTo>
                    <a:pt x="81" y="96"/>
                  </a:lnTo>
                  <a:lnTo>
                    <a:pt x="77" y="96"/>
                  </a:lnTo>
                  <a:lnTo>
                    <a:pt x="68" y="97"/>
                  </a:lnTo>
                  <a:lnTo>
                    <a:pt x="57" y="103"/>
                  </a:lnTo>
                  <a:lnTo>
                    <a:pt x="42" y="109"/>
                  </a:lnTo>
                  <a:lnTo>
                    <a:pt x="30" y="118"/>
                  </a:lnTo>
                  <a:lnTo>
                    <a:pt x="20" y="128"/>
                  </a:lnTo>
                  <a:lnTo>
                    <a:pt x="16" y="137"/>
                  </a:lnTo>
                  <a:lnTo>
                    <a:pt x="17" y="147"/>
                  </a:lnTo>
                  <a:lnTo>
                    <a:pt x="22" y="160"/>
                  </a:lnTo>
                  <a:lnTo>
                    <a:pt x="10" y="145"/>
                  </a:lnTo>
                  <a:lnTo>
                    <a:pt x="3" y="128"/>
                  </a:lnTo>
                  <a:lnTo>
                    <a:pt x="0" y="109"/>
                  </a:lnTo>
                  <a:lnTo>
                    <a:pt x="3" y="90"/>
                  </a:lnTo>
                  <a:lnTo>
                    <a:pt x="10" y="72"/>
                  </a:lnTo>
                  <a:lnTo>
                    <a:pt x="20" y="58"/>
                  </a:lnTo>
                  <a:lnTo>
                    <a:pt x="14" y="61"/>
                  </a:lnTo>
                  <a:lnTo>
                    <a:pt x="10" y="64"/>
                  </a:lnTo>
                  <a:lnTo>
                    <a:pt x="6" y="67"/>
                  </a:lnTo>
                  <a:lnTo>
                    <a:pt x="0" y="70"/>
                  </a:lnTo>
                  <a:lnTo>
                    <a:pt x="7" y="52"/>
                  </a:lnTo>
                  <a:lnTo>
                    <a:pt x="19" y="38"/>
                  </a:lnTo>
                  <a:lnTo>
                    <a:pt x="35" y="26"/>
                  </a:lnTo>
                  <a:lnTo>
                    <a:pt x="52" y="20"/>
                  </a:lnTo>
                  <a:lnTo>
                    <a:pt x="46" y="17"/>
                  </a:lnTo>
                  <a:lnTo>
                    <a:pt x="38" y="17"/>
                  </a:lnTo>
                  <a:lnTo>
                    <a:pt x="26" y="19"/>
                  </a:lnTo>
                  <a:lnTo>
                    <a:pt x="55" y="7"/>
                  </a:lnTo>
                  <a:lnTo>
                    <a:pt x="84" y="1"/>
                  </a:lnTo>
                  <a:lnTo>
                    <a:pt x="111"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5" name="Freeform 47"/>
            <p:cNvSpPr/>
            <p:nvPr/>
          </p:nvSpPr>
          <p:spPr bwMode="auto">
            <a:xfrm>
              <a:off x="6642102" y="1904996"/>
              <a:ext cx="263524" cy="138113"/>
            </a:xfrm>
            <a:custGeom>
              <a:avLst/>
              <a:gdLst>
                <a:gd name="T0" fmla="*/ 102 w 166"/>
                <a:gd name="T1" fmla="*/ 0 h 87"/>
                <a:gd name="T2" fmla="*/ 121 w 166"/>
                <a:gd name="T3" fmla="*/ 9 h 87"/>
                <a:gd name="T4" fmla="*/ 137 w 166"/>
                <a:gd name="T5" fmla="*/ 20 h 87"/>
                <a:gd name="T6" fmla="*/ 151 w 166"/>
                <a:gd name="T7" fmla="*/ 33 h 87"/>
                <a:gd name="T8" fmla="*/ 163 w 166"/>
                <a:gd name="T9" fmla="*/ 46 h 87"/>
                <a:gd name="T10" fmla="*/ 145 w 166"/>
                <a:gd name="T11" fmla="*/ 42 h 87"/>
                <a:gd name="T12" fmla="*/ 131 w 166"/>
                <a:gd name="T13" fmla="*/ 36 h 87"/>
                <a:gd name="T14" fmla="*/ 116 w 166"/>
                <a:gd name="T15" fmla="*/ 33 h 87"/>
                <a:gd name="T16" fmla="*/ 102 w 166"/>
                <a:gd name="T17" fmla="*/ 33 h 87"/>
                <a:gd name="T18" fmla="*/ 86 w 166"/>
                <a:gd name="T19" fmla="*/ 38 h 87"/>
                <a:gd name="T20" fmla="*/ 68 w 166"/>
                <a:gd name="T21" fmla="*/ 46 h 87"/>
                <a:gd name="T22" fmla="*/ 87 w 166"/>
                <a:gd name="T23" fmla="*/ 41 h 87"/>
                <a:gd name="T24" fmla="*/ 109 w 166"/>
                <a:gd name="T25" fmla="*/ 39 h 87"/>
                <a:gd name="T26" fmla="*/ 129 w 166"/>
                <a:gd name="T27" fmla="*/ 42 h 87"/>
                <a:gd name="T28" fmla="*/ 150 w 166"/>
                <a:gd name="T29" fmla="*/ 51 h 87"/>
                <a:gd name="T30" fmla="*/ 166 w 166"/>
                <a:gd name="T31" fmla="*/ 64 h 87"/>
                <a:gd name="T32" fmla="*/ 150 w 166"/>
                <a:gd name="T33" fmla="*/ 68 h 87"/>
                <a:gd name="T34" fmla="*/ 137 w 166"/>
                <a:gd name="T35" fmla="*/ 76 h 87"/>
                <a:gd name="T36" fmla="*/ 122 w 166"/>
                <a:gd name="T37" fmla="*/ 83 h 87"/>
                <a:gd name="T38" fmla="*/ 106 w 166"/>
                <a:gd name="T39" fmla="*/ 87 h 87"/>
                <a:gd name="T40" fmla="*/ 87 w 166"/>
                <a:gd name="T41" fmla="*/ 87 h 87"/>
                <a:gd name="T42" fmla="*/ 92 w 166"/>
                <a:gd name="T43" fmla="*/ 81 h 87"/>
                <a:gd name="T44" fmla="*/ 100 w 166"/>
                <a:gd name="T45" fmla="*/ 74 h 87"/>
                <a:gd name="T46" fmla="*/ 111 w 166"/>
                <a:gd name="T47" fmla="*/ 67 h 87"/>
                <a:gd name="T48" fmla="*/ 119 w 166"/>
                <a:gd name="T49" fmla="*/ 60 h 87"/>
                <a:gd name="T50" fmla="*/ 124 w 166"/>
                <a:gd name="T51" fmla="*/ 54 h 87"/>
                <a:gd name="T52" fmla="*/ 118 w 166"/>
                <a:gd name="T53" fmla="*/ 58 h 87"/>
                <a:gd name="T54" fmla="*/ 108 w 166"/>
                <a:gd name="T55" fmla="*/ 64 h 87"/>
                <a:gd name="T56" fmla="*/ 96 w 166"/>
                <a:gd name="T57" fmla="*/ 71 h 87"/>
                <a:gd name="T58" fmla="*/ 86 w 166"/>
                <a:gd name="T59" fmla="*/ 77 h 87"/>
                <a:gd name="T60" fmla="*/ 78 w 166"/>
                <a:gd name="T61" fmla="*/ 81 h 87"/>
                <a:gd name="T62" fmla="*/ 77 w 166"/>
                <a:gd name="T63" fmla="*/ 78 h 87"/>
                <a:gd name="T64" fmla="*/ 70 w 166"/>
                <a:gd name="T65" fmla="*/ 74 h 87"/>
                <a:gd name="T66" fmla="*/ 60 w 166"/>
                <a:gd name="T67" fmla="*/ 68 h 87"/>
                <a:gd name="T68" fmla="*/ 46 w 166"/>
                <a:gd name="T69" fmla="*/ 62 h 87"/>
                <a:gd name="T70" fmla="*/ 33 w 166"/>
                <a:gd name="T71" fmla="*/ 58 h 87"/>
                <a:gd name="T72" fmla="*/ 22 w 166"/>
                <a:gd name="T73" fmla="*/ 57 h 87"/>
                <a:gd name="T74" fmla="*/ 17 w 166"/>
                <a:gd name="T75" fmla="*/ 58 h 87"/>
                <a:gd name="T76" fmla="*/ 13 w 166"/>
                <a:gd name="T77" fmla="*/ 60 h 87"/>
                <a:gd name="T78" fmla="*/ 10 w 166"/>
                <a:gd name="T79" fmla="*/ 61 h 87"/>
                <a:gd name="T80" fmla="*/ 6 w 166"/>
                <a:gd name="T81" fmla="*/ 65 h 87"/>
                <a:gd name="T82" fmla="*/ 3 w 166"/>
                <a:gd name="T83" fmla="*/ 70 h 87"/>
                <a:gd name="T84" fmla="*/ 0 w 166"/>
                <a:gd name="T85" fmla="*/ 77 h 87"/>
                <a:gd name="T86" fmla="*/ 4 w 166"/>
                <a:gd name="T87" fmla="*/ 57 h 87"/>
                <a:gd name="T88" fmla="*/ 14 w 166"/>
                <a:gd name="T89" fmla="*/ 39 h 87"/>
                <a:gd name="T90" fmla="*/ 32 w 166"/>
                <a:gd name="T91" fmla="*/ 26 h 87"/>
                <a:gd name="T92" fmla="*/ 51 w 166"/>
                <a:gd name="T93" fmla="*/ 19 h 87"/>
                <a:gd name="T94" fmla="*/ 70 w 166"/>
                <a:gd name="T95" fmla="*/ 17 h 87"/>
                <a:gd name="T96" fmla="*/ 65 w 166"/>
                <a:gd name="T97" fmla="*/ 14 h 87"/>
                <a:gd name="T98" fmla="*/ 60 w 166"/>
                <a:gd name="T99" fmla="*/ 13 h 87"/>
                <a:gd name="T100" fmla="*/ 55 w 166"/>
                <a:gd name="T101" fmla="*/ 12 h 87"/>
                <a:gd name="T102" fmla="*/ 51 w 166"/>
                <a:gd name="T103" fmla="*/ 9 h 87"/>
                <a:gd name="T104" fmla="*/ 67 w 166"/>
                <a:gd name="T105" fmla="*/ 6 h 87"/>
                <a:gd name="T106" fmla="*/ 84 w 166"/>
                <a:gd name="T107" fmla="*/ 4 h 87"/>
                <a:gd name="T108" fmla="*/ 100 w 166"/>
                <a:gd name="T109" fmla="*/ 9 h 87"/>
                <a:gd name="T110" fmla="*/ 115 w 166"/>
                <a:gd name="T111" fmla="*/ 19 h 87"/>
                <a:gd name="T112" fmla="*/ 115 w 166"/>
                <a:gd name="T113" fmla="*/ 14 h 87"/>
                <a:gd name="T114" fmla="*/ 113 w 166"/>
                <a:gd name="T115" fmla="*/ 12 h 87"/>
                <a:gd name="T116" fmla="*/ 111 w 166"/>
                <a:gd name="T117" fmla="*/ 7 h 87"/>
                <a:gd name="T118" fmla="*/ 106 w 166"/>
                <a:gd name="T119" fmla="*/ 3 h 87"/>
                <a:gd name="T120" fmla="*/ 102 w 166"/>
                <a:gd name="T1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 h="87">
                  <a:moveTo>
                    <a:pt x="102" y="0"/>
                  </a:moveTo>
                  <a:lnTo>
                    <a:pt x="121" y="9"/>
                  </a:lnTo>
                  <a:lnTo>
                    <a:pt x="137" y="20"/>
                  </a:lnTo>
                  <a:lnTo>
                    <a:pt x="151" y="33"/>
                  </a:lnTo>
                  <a:lnTo>
                    <a:pt x="163" y="46"/>
                  </a:lnTo>
                  <a:lnTo>
                    <a:pt x="145" y="42"/>
                  </a:lnTo>
                  <a:lnTo>
                    <a:pt x="131" y="36"/>
                  </a:lnTo>
                  <a:lnTo>
                    <a:pt x="116" y="33"/>
                  </a:lnTo>
                  <a:lnTo>
                    <a:pt x="102" y="33"/>
                  </a:lnTo>
                  <a:lnTo>
                    <a:pt x="86" y="38"/>
                  </a:lnTo>
                  <a:lnTo>
                    <a:pt x="68" y="46"/>
                  </a:lnTo>
                  <a:lnTo>
                    <a:pt x="87" y="41"/>
                  </a:lnTo>
                  <a:lnTo>
                    <a:pt x="109" y="39"/>
                  </a:lnTo>
                  <a:lnTo>
                    <a:pt x="129" y="42"/>
                  </a:lnTo>
                  <a:lnTo>
                    <a:pt x="150" y="51"/>
                  </a:lnTo>
                  <a:lnTo>
                    <a:pt x="166" y="64"/>
                  </a:lnTo>
                  <a:lnTo>
                    <a:pt x="150" y="68"/>
                  </a:lnTo>
                  <a:lnTo>
                    <a:pt x="137" y="76"/>
                  </a:lnTo>
                  <a:lnTo>
                    <a:pt x="122" y="83"/>
                  </a:lnTo>
                  <a:lnTo>
                    <a:pt x="106" y="87"/>
                  </a:lnTo>
                  <a:lnTo>
                    <a:pt x="87" y="87"/>
                  </a:lnTo>
                  <a:lnTo>
                    <a:pt x="92" y="81"/>
                  </a:lnTo>
                  <a:lnTo>
                    <a:pt x="100" y="74"/>
                  </a:lnTo>
                  <a:lnTo>
                    <a:pt x="111" y="67"/>
                  </a:lnTo>
                  <a:lnTo>
                    <a:pt x="119" y="60"/>
                  </a:lnTo>
                  <a:lnTo>
                    <a:pt x="124" y="54"/>
                  </a:lnTo>
                  <a:lnTo>
                    <a:pt x="118" y="58"/>
                  </a:lnTo>
                  <a:lnTo>
                    <a:pt x="108" y="64"/>
                  </a:lnTo>
                  <a:lnTo>
                    <a:pt x="96" y="71"/>
                  </a:lnTo>
                  <a:lnTo>
                    <a:pt x="86" y="77"/>
                  </a:lnTo>
                  <a:lnTo>
                    <a:pt x="78" y="81"/>
                  </a:lnTo>
                  <a:lnTo>
                    <a:pt x="77" y="78"/>
                  </a:lnTo>
                  <a:lnTo>
                    <a:pt x="70" y="74"/>
                  </a:lnTo>
                  <a:lnTo>
                    <a:pt x="60" y="68"/>
                  </a:lnTo>
                  <a:lnTo>
                    <a:pt x="46" y="62"/>
                  </a:lnTo>
                  <a:lnTo>
                    <a:pt x="33" y="58"/>
                  </a:lnTo>
                  <a:lnTo>
                    <a:pt x="22" y="57"/>
                  </a:lnTo>
                  <a:lnTo>
                    <a:pt x="17" y="58"/>
                  </a:lnTo>
                  <a:lnTo>
                    <a:pt x="13" y="60"/>
                  </a:lnTo>
                  <a:lnTo>
                    <a:pt x="10" y="61"/>
                  </a:lnTo>
                  <a:lnTo>
                    <a:pt x="6" y="65"/>
                  </a:lnTo>
                  <a:lnTo>
                    <a:pt x="3" y="70"/>
                  </a:lnTo>
                  <a:lnTo>
                    <a:pt x="0" y="77"/>
                  </a:lnTo>
                  <a:lnTo>
                    <a:pt x="4" y="57"/>
                  </a:lnTo>
                  <a:lnTo>
                    <a:pt x="14" y="39"/>
                  </a:lnTo>
                  <a:lnTo>
                    <a:pt x="32" y="26"/>
                  </a:lnTo>
                  <a:lnTo>
                    <a:pt x="51" y="19"/>
                  </a:lnTo>
                  <a:lnTo>
                    <a:pt x="70" y="17"/>
                  </a:lnTo>
                  <a:lnTo>
                    <a:pt x="65" y="14"/>
                  </a:lnTo>
                  <a:lnTo>
                    <a:pt x="60" y="13"/>
                  </a:lnTo>
                  <a:lnTo>
                    <a:pt x="55" y="12"/>
                  </a:lnTo>
                  <a:lnTo>
                    <a:pt x="51" y="9"/>
                  </a:lnTo>
                  <a:lnTo>
                    <a:pt x="67" y="6"/>
                  </a:lnTo>
                  <a:lnTo>
                    <a:pt x="84" y="4"/>
                  </a:lnTo>
                  <a:lnTo>
                    <a:pt x="100" y="9"/>
                  </a:lnTo>
                  <a:lnTo>
                    <a:pt x="115" y="19"/>
                  </a:lnTo>
                  <a:lnTo>
                    <a:pt x="115" y="14"/>
                  </a:lnTo>
                  <a:lnTo>
                    <a:pt x="113" y="12"/>
                  </a:lnTo>
                  <a:lnTo>
                    <a:pt x="111" y="7"/>
                  </a:lnTo>
                  <a:lnTo>
                    <a:pt x="106" y="3"/>
                  </a:lnTo>
                  <a:lnTo>
                    <a:pt x="102"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6" name="Freeform 48"/>
            <p:cNvSpPr/>
            <p:nvPr/>
          </p:nvSpPr>
          <p:spPr bwMode="auto">
            <a:xfrm>
              <a:off x="7034215" y="2027233"/>
              <a:ext cx="180974" cy="192087"/>
            </a:xfrm>
            <a:custGeom>
              <a:avLst/>
              <a:gdLst>
                <a:gd name="T0" fmla="*/ 30 w 114"/>
                <a:gd name="T1" fmla="*/ 0 h 121"/>
                <a:gd name="T2" fmla="*/ 46 w 114"/>
                <a:gd name="T3" fmla="*/ 1 h 121"/>
                <a:gd name="T4" fmla="*/ 60 w 114"/>
                <a:gd name="T5" fmla="*/ 7 h 121"/>
                <a:gd name="T6" fmla="*/ 72 w 114"/>
                <a:gd name="T7" fmla="*/ 17 h 121"/>
                <a:gd name="T8" fmla="*/ 81 w 114"/>
                <a:gd name="T9" fmla="*/ 28 h 121"/>
                <a:gd name="T10" fmla="*/ 79 w 114"/>
                <a:gd name="T11" fmla="*/ 23 h 121"/>
                <a:gd name="T12" fmla="*/ 78 w 114"/>
                <a:gd name="T13" fmla="*/ 19 h 121"/>
                <a:gd name="T14" fmla="*/ 78 w 114"/>
                <a:gd name="T15" fmla="*/ 15 h 121"/>
                <a:gd name="T16" fmla="*/ 76 w 114"/>
                <a:gd name="T17" fmla="*/ 10 h 121"/>
                <a:gd name="T18" fmla="*/ 88 w 114"/>
                <a:gd name="T19" fmla="*/ 19 h 121"/>
                <a:gd name="T20" fmla="*/ 98 w 114"/>
                <a:gd name="T21" fmla="*/ 32 h 121"/>
                <a:gd name="T22" fmla="*/ 104 w 114"/>
                <a:gd name="T23" fmla="*/ 45 h 121"/>
                <a:gd name="T24" fmla="*/ 104 w 114"/>
                <a:gd name="T25" fmla="*/ 61 h 121"/>
                <a:gd name="T26" fmla="*/ 107 w 114"/>
                <a:gd name="T27" fmla="*/ 60 h 121"/>
                <a:gd name="T28" fmla="*/ 108 w 114"/>
                <a:gd name="T29" fmla="*/ 57 h 121"/>
                <a:gd name="T30" fmla="*/ 110 w 114"/>
                <a:gd name="T31" fmla="*/ 52 h 121"/>
                <a:gd name="T32" fmla="*/ 110 w 114"/>
                <a:gd name="T33" fmla="*/ 47 h 121"/>
                <a:gd name="T34" fmla="*/ 110 w 114"/>
                <a:gd name="T35" fmla="*/ 41 h 121"/>
                <a:gd name="T36" fmla="*/ 114 w 114"/>
                <a:gd name="T37" fmla="*/ 65 h 121"/>
                <a:gd name="T38" fmla="*/ 113 w 114"/>
                <a:gd name="T39" fmla="*/ 89 h 121"/>
                <a:gd name="T40" fmla="*/ 108 w 114"/>
                <a:gd name="T41" fmla="*/ 111 h 121"/>
                <a:gd name="T42" fmla="*/ 102 w 114"/>
                <a:gd name="T43" fmla="*/ 92 h 121"/>
                <a:gd name="T44" fmla="*/ 98 w 114"/>
                <a:gd name="T45" fmla="*/ 77 h 121"/>
                <a:gd name="T46" fmla="*/ 89 w 114"/>
                <a:gd name="T47" fmla="*/ 63 h 121"/>
                <a:gd name="T48" fmla="*/ 78 w 114"/>
                <a:gd name="T49" fmla="*/ 52 h 121"/>
                <a:gd name="T50" fmla="*/ 60 w 114"/>
                <a:gd name="T51" fmla="*/ 42 h 121"/>
                <a:gd name="T52" fmla="*/ 73 w 114"/>
                <a:gd name="T53" fmla="*/ 52 h 121"/>
                <a:gd name="T54" fmla="*/ 86 w 114"/>
                <a:gd name="T55" fmla="*/ 67 h 121"/>
                <a:gd name="T56" fmla="*/ 95 w 114"/>
                <a:gd name="T57" fmla="*/ 84 h 121"/>
                <a:gd name="T58" fmla="*/ 99 w 114"/>
                <a:gd name="T59" fmla="*/ 103 h 121"/>
                <a:gd name="T60" fmla="*/ 98 w 114"/>
                <a:gd name="T61" fmla="*/ 121 h 121"/>
                <a:gd name="T62" fmla="*/ 86 w 114"/>
                <a:gd name="T63" fmla="*/ 112 h 121"/>
                <a:gd name="T64" fmla="*/ 75 w 114"/>
                <a:gd name="T65" fmla="*/ 106 h 121"/>
                <a:gd name="T66" fmla="*/ 62 w 114"/>
                <a:gd name="T67" fmla="*/ 100 h 121"/>
                <a:gd name="T68" fmla="*/ 50 w 114"/>
                <a:gd name="T69" fmla="*/ 90 h 121"/>
                <a:gd name="T70" fmla="*/ 40 w 114"/>
                <a:gd name="T71" fmla="*/ 77 h 121"/>
                <a:gd name="T72" fmla="*/ 47 w 114"/>
                <a:gd name="T73" fmla="*/ 77 h 121"/>
                <a:gd name="T74" fmla="*/ 56 w 114"/>
                <a:gd name="T75" fmla="*/ 80 h 121"/>
                <a:gd name="T76" fmla="*/ 66 w 114"/>
                <a:gd name="T77" fmla="*/ 83 h 121"/>
                <a:gd name="T78" fmla="*/ 76 w 114"/>
                <a:gd name="T79" fmla="*/ 86 h 121"/>
                <a:gd name="T80" fmla="*/ 83 w 114"/>
                <a:gd name="T81" fmla="*/ 86 h 121"/>
                <a:gd name="T82" fmla="*/ 78 w 114"/>
                <a:gd name="T83" fmla="*/ 83 h 121"/>
                <a:gd name="T84" fmla="*/ 67 w 114"/>
                <a:gd name="T85" fmla="*/ 80 h 121"/>
                <a:gd name="T86" fmla="*/ 56 w 114"/>
                <a:gd name="T87" fmla="*/ 76 h 121"/>
                <a:gd name="T88" fmla="*/ 47 w 114"/>
                <a:gd name="T89" fmla="*/ 71 h 121"/>
                <a:gd name="T90" fmla="*/ 40 w 114"/>
                <a:gd name="T91" fmla="*/ 68 h 121"/>
                <a:gd name="T92" fmla="*/ 40 w 114"/>
                <a:gd name="T93" fmla="*/ 64 h 121"/>
                <a:gd name="T94" fmla="*/ 40 w 114"/>
                <a:gd name="T95" fmla="*/ 54 h 121"/>
                <a:gd name="T96" fmla="*/ 37 w 114"/>
                <a:gd name="T97" fmla="*/ 39 h 121"/>
                <a:gd name="T98" fmla="*/ 34 w 114"/>
                <a:gd name="T99" fmla="*/ 26 h 121"/>
                <a:gd name="T100" fmla="*/ 27 w 114"/>
                <a:gd name="T101" fmla="*/ 15 h 121"/>
                <a:gd name="T102" fmla="*/ 21 w 114"/>
                <a:gd name="T103" fmla="*/ 9 h 121"/>
                <a:gd name="T104" fmla="*/ 12 w 114"/>
                <a:gd name="T105" fmla="*/ 7 h 121"/>
                <a:gd name="T106" fmla="*/ 0 w 114"/>
                <a:gd name="T107" fmla="*/ 9 h 121"/>
                <a:gd name="T108" fmla="*/ 15 w 114"/>
                <a:gd name="T109" fmla="*/ 1 h 121"/>
                <a:gd name="T110" fmla="*/ 30 w 114"/>
                <a:gd name="T11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 h="121">
                  <a:moveTo>
                    <a:pt x="30" y="0"/>
                  </a:moveTo>
                  <a:lnTo>
                    <a:pt x="46" y="1"/>
                  </a:lnTo>
                  <a:lnTo>
                    <a:pt x="60" y="7"/>
                  </a:lnTo>
                  <a:lnTo>
                    <a:pt x="72" y="17"/>
                  </a:lnTo>
                  <a:lnTo>
                    <a:pt x="81" y="28"/>
                  </a:lnTo>
                  <a:lnTo>
                    <a:pt x="79" y="23"/>
                  </a:lnTo>
                  <a:lnTo>
                    <a:pt x="78" y="19"/>
                  </a:lnTo>
                  <a:lnTo>
                    <a:pt x="78" y="15"/>
                  </a:lnTo>
                  <a:lnTo>
                    <a:pt x="76" y="10"/>
                  </a:lnTo>
                  <a:lnTo>
                    <a:pt x="88" y="19"/>
                  </a:lnTo>
                  <a:lnTo>
                    <a:pt x="98" y="32"/>
                  </a:lnTo>
                  <a:lnTo>
                    <a:pt x="104" y="45"/>
                  </a:lnTo>
                  <a:lnTo>
                    <a:pt x="104" y="61"/>
                  </a:lnTo>
                  <a:lnTo>
                    <a:pt x="107" y="60"/>
                  </a:lnTo>
                  <a:lnTo>
                    <a:pt x="108" y="57"/>
                  </a:lnTo>
                  <a:lnTo>
                    <a:pt x="110" y="52"/>
                  </a:lnTo>
                  <a:lnTo>
                    <a:pt x="110" y="47"/>
                  </a:lnTo>
                  <a:lnTo>
                    <a:pt x="110" y="41"/>
                  </a:lnTo>
                  <a:lnTo>
                    <a:pt x="114" y="65"/>
                  </a:lnTo>
                  <a:lnTo>
                    <a:pt x="113" y="89"/>
                  </a:lnTo>
                  <a:lnTo>
                    <a:pt x="108" y="111"/>
                  </a:lnTo>
                  <a:lnTo>
                    <a:pt x="102" y="92"/>
                  </a:lnTo>
                  <a:lnTo>
                    <a:pt x="98" y="77"/>
                  </a:lnTo>
                  <a:lnTo>
                    <a:pt x="89" y="63"/>
                  </a:lnTo>
                  <a:lnTo>
                    <a:pt x="78" y="52"/>
                  </a:lnTo>
                  <a:lnTo>
                    <a:pt x="60" y="42"/>
                  </a:lnTo>
                  <a:lnTo>
                    <a:pt x="73" y="52"/>
                  </a:lnTo>
                  <a:lnTo>
                    <a:pt x="86" y="67"/>
                  </a:lnTo>
                  <a:lnTo>
                    <a:pt x="95" y="84"/>
                  </a:lnTo>
                  <a:lnTo>
                    <a:pt x="99" y="103"/>
                  </a:lnTo>
                  <a:lnTo>
                    <a:pt x="98" y="121"/>
                  </a:lnTo>
                  <a:lnTo>
                    <a:pt x="86" y="112"/>
                  </a:lnTo>
                  <a:lnTo>
                    <a:pt x="75" y="106"/>
                  </a:lnTo>
                  <a:lnTo>
                    <a:pt x="62" y="100"/>
                  </a:lnTo>
                  <a:lnTo>
                    <a:pt x="50" y="90"/>
                  </a:lnTo>
                  <a:lnTo>
                    <a:pt x="40" y="77"/>
                  </a:lnTo>
                  <a:lnTo>
                    <a:pt x="47" y="77"/>
                  </a:lnTo>
                  <a:lnTo>
                    <a:pt x="56" y="80"/>
                  </a:lnTo>
                  <a:lnTo>
                    <a:pt x="66" y="83"/>
                  </a:lnTo>
                  <a:lnTo>
                    <a:pt x="76" y="86"/>
                  </a:lnTo>
                  <a:lnTo>
                    <a:pt x="83" y="86"/>
                  </a:lnTo>
                  <a:lnTo>
                    <a:pt x="78" y="83"/>
                  </a:lnTo>
                  <a:lnTo>
                    <a:pt x="67" y="80"/>
                  </a:lnTo>
                  <a:lnTo>
                    <a:pt x="56" y="76"/>
                  </a:lnTo>
                  <a:lnTo>
                    <a:pt x="47" y="71"/>
                  </a:lnTo>
                  <a:lnTo>
                    <a:pt x="40" y="68"/>
                  </a:lnTo>
                  <a:lnTo>
                    <a:pt x="40" y="64"/>
                  </a:lnTo>
                  <a:lnTo>
                    <a:pt x="40" y="54"/>
                  </a:lnTo>
                  <a:lnTo>
                    <a:pt x="37" y="39"/>
                  </a:lnTo>
                  <a:lnTo>
                    <a:pt x="34" y="26"/>
                  </a:lnTo>
                  <a:lnTo>
                    <a:pt x="27" y="15"/>
                  </a:lnTo>
                  <a:lnTo>
                    <a:pt x="21" y="9"/>
                  </a:lnTo>
                  <a:lnTo>
                    <a:pt x="12" y="7"/>
                  </a:lnTo>
                  <a:lnTo>
                    <a:pt x="0" y="9"/>
                  </a:lnTo>
                  <a:lnTo>
                    <a:pt x="15" y="1"/>
                  </a:lnTo>
                  <a:lnTo>
                    <a:pt x="30"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7" name="Freeform 49"/>
            <p:cNvSpPr/>
            <p:nvPr/>
          </p:nvSpPr>
          <p:spPr bwMode="auto">
            <a:xfrm>
              <a:off x="7573964" y="1249361"/>
              <a:ext cx="201613" cy="352424"/>
            </a:xfrm>
            <a:custGeom>
              <a:avLst/>
              <a:gdLst>
                <a:gd name="T0" fmla="*/ 80 w 127"/>
                <a:gd name="T1" fmla="*/ 8 h 222"/>
                <a:gd name="T2" fmla="*/ 106 w 127"/>
                <a:gd name="T3" fmla="*/ 40 h 222"/>
                <a:gd name="T4" fmla="*/ 115 w 127"/>
                <a:gd name="T5" fmla="*/ 80 h 222"/>
                <a:gd name="T6" fmla="*/ 108 w 127"/>
                <a:gd name="T7" fmla="*/ 117 h 222"/>
                <a:gd name="T8" fmla="*/ 116 w 127"/>
                <a:gd name="T9" fmla="*/ 106 h 222"/>
                <a:gd name="T10" fmla="*/ 127 w 127"/>
                <a:gd name="T11" fmla="*/ 96 h 222"/>
                <a:gd name="T12" fmla="*/ 121 w 127"/>
                <a:gd name="T13" fmla="*/ 132 h 222"/>
                <a:gd name="T14" fmla="*/ 100 w 127"/>
                <a:gd name="T15" fmla="*/ 164 h 222"/>
                <a:gd name="T16" fmla="*/ 93 w 127"/>
                <a:gd name="T17" fmla="*/ 177 h 222"/>
                <a:gd name="T18" fmla="*/ 116 w 127"/>
                <a:gd name="T19" fmla="*/ 165 h 222"/>
                <a:gd name="T20" fmla="*/ 73 w 127"/>
                <a:gd name="T21" fmla="*/ 202 h 222"/>
                <a:gd name="T22" fmla="*/ 27 w 127"/>
                <a:gd name="T23" fmla="*/ 222 h 222"/>
                <a:gd name="T24" fmla="*/ 52 w 127"/>
                <a:gd name="T25" fmla="*/ 192 h 222"/>
                <a:gd name="T26" fmla="*/ 70 w 127"/>
                <a:gd name="T27" fmla="*/ 161 h 222"/>
                <a:gd name="T28" fmla="*/ 74 w 127"/>
                <a:gd name="T29" fmla="*/ 126 h 222"/>
                <a:gd name="T30" fmla="*/ 71 w 127"/>
                <a:gd name="T31" fmla="*/ 125 h 222"/>
                <a:gd name="T32" fmla="*/ 55 w 127"/>
                <a:gd name="T33" fmla="*/ 170 h 222"/>
                <a:gd name="T34" fmla="*/ 25 w 127"/>
                <a:gd name="T35" fmla="*/ 208 h 222"/>
                <a:gd name="T36" fmla="*/ 6 w 127"/>
                <a:gd name="T37" fmla="*/ 200 h 222"/>
                <a:gd name="T38" fmla="*/ 0 w 127"/>
                <a:gd name="T39" fmla="*/ 165 h 222"/>
                <a:gd name="T40" fmla="*/ 1 w 127"/>
                <a:gd name="T41" fmla="*/ 128 h 222"/>
                <a:gd name="T42" fmla="*/ 14 w 127"/>
                <a:gd name="T43" fmla="*/ 115 h 222"/>
                <a:gd name="T44" fmla="*/ 23 w 127"/>
                <a:gd name="T45" fmla="*/ 139 h 222"/>
                <a:gd name="T46" fmla="*/ 32 w 127"/>
                <a:gd name="T47" fmla="*/ 163 h 222"/>
                <a:gd name="T48" fmla="*/ 33 w 127"/>
                <a:gd name="T49" fmla="*/ 160 h 222"/>
                <a:gd name="T50" fmla="*/ 26 w 127"/>
                <a:gd name="T51" fmla="*/ 128 h 222"/>
                <a:gd name="T52" fmla="*/ 20 w 127"/>
                <a:gd name="T53" fmla="*/ 100 h 222"/>
                <a:gd name="T54" fmla="*/ 32 w 127"/>
                <a:gd name="T55" fmla="*/ 93 h 222"/>
                <a:gd name="T56" fmla="*/ 52 w 127"/>
                <a:gd name="T57" fmla="*/ 75 h 222"/>
                <a:gd name="T58" fmla="*/ 73 w 127"/>
                <a:gd name="T59" fmla="*/ 49 h 222"/>
                <a:gd name="T60" fmla="*/ 80 w 127"/>
                <a:gd name="T61" fmla="*/ 27 h 222"/>
                <a:gd name="T62" fmla="*/ 73 w 127"/>
                <a:gd name="T63" fmla="*/ 1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222">
                  <a:moveTo>
                    <a:pt x="62" y="0"/>
                  </a:moveTo>
                  <a:lnTo>
                    <a:pt x="80" y="8"/>
                  </a:lnTo>
                  <a:lnTo>
                    <a:pt x="94" y="23"/>
                  </a:lnTo>
                  <a:lnTo>
                    <a:pt x="106" y="40"/>
                  </a:lnTo>
                  <a:lnTo>
                    <a:pt x="112" y="59"/>
                  </a:lnTo>
                  <a:lnTo>
                    <a:pt x="115" y="80"/>
                  </a:lnTo>
                  <a:lnTo>
                    <a:pt x="113" y="99"/>
                  </a:lnTo>
                  <a:lnTo>
                    <a:pt x="108" y="117"/>
                  </a:lnTo>
                  <a:lnTo>
                    <a:pt x="112" y="112"/>
                  </a:lnTo>
                  <a:lnTo>
                    <a:pt x="116" y="106"/>
                  </a:lnTo>
                  <a:lnTo>
                    <a:pt x="121" y="100"/>
                  </a:lnTo>
                  <a:lnTo>
                    <a:pt x="127" y="96"/>
                  </a:lnTo>
                  <a:lnTo>
                    <a:pt x="125" y="115"/>
                  </a:lnTo>
                  <a:lnTo>
                    <a:pt x="121" y="132"/>
                  </a:lnTo>
                  <a:lnTo>
                    <a:pt x="112" y="149"/>
                  </a:lnTo>
                  <a:lnTo>
                    <a:pt x="100" y="164"/>
                  </a:lnTo>
                  <a:lnTo>
                    <a:pt x="86" y="176"/>
                  </a:lnTo>
                  <a:lnTo>
                    <a:pt x="93" y="177"/>
                  </a:lnTo>
                  <a:lnTo>
                    <a:pt x="105" y="173"/>
                  </a:lnTo>
                  <a:lnTo>
                    <a:pt x="116" y="165"/>
                  </a:lnTo>
                  <a:lnTo>
                    <a:pt x="94" y="186"/>
                  </a:lnTo>
                  <a:lnTo>
                    <a:pt x="73" y="202"/>
                  </a:lnTo>
                  <a:lnTo>
                    <a:pt x="49" y="213"/>
                  </a:lnTo>
                  <a:lnTo>
                    <a:pt x="27" y="222"/>
                  </a:lnTo>
                  <a:lnTo>
                    <a:pt x="41" y="206"/>
                  </a:lnTo>
                  <a:lnTo>
                    <a:pt x="52" y="192"/>
                  </a:lnTo>
                  <a:lnTo>
                    <a:pt x="61" y="177"/>
                  </a:lnTo>
                  <a:lnTo>
                    <a:pt x="70" y="161"/>
                  </a:lnTo>
                  <a:lnTo>
                    <a:pt x="74" y="145"/>
                  </a:lnTo>
                  <a:lnTo>
                    <a:pt x="74" y="126"/>
                  </a:lnTo>
                  <a:lnTo>
                    <a:pt x="71" y="103"/>
                  </a:lnTo>
                  <a:lnTo>
                    <a:pt x="71" y="125"/>
                  </a:lnTo>
                  <a:lnTo>
                    <a:pt x="65" y="148"/>
                  </a:lnTo>
                  <a:lnTo>
                    <a:pt x="55" y="170"/>
                  </a:lnTo>
                  <a:lnTo>
                    <a:pt x="42" y="190"/>
                  </a:lnTo>
                  <a:lnTo>
                    <a:pt x="25" y="208"/>
                  </a:lnTo>
                  <a:lnTo>
                    <a:pt x="4" y="219"/>
                  </a:lnTo>
                  <a:lnTo>
                    <a:pt x="6" y="200"/>
                  </a:lnTo>
                  <a:lnTo>
                    <a:pt x="3" y="183"/>
                  </a:lnTo>
                  <a:lnTo>
                    <a:pt x="0" y="165"/>
                  </a:lnTo>
                  <a:lnTo>
                    <a:pt x="0" y="147"/>
                  </a:lnTo>
                  <a:lnTo>
                    <a:pt x="1" y="128"/>
                  </a:lnTo>
                  <a:lnTo>
                    <a:pt x="10" y="107"/>
                  </a:lnTo>
                  <a:lnTo>
                    <a:pt x="14" y="115"/>
                  </a:lnTo>
                  <a:lnTo>
                    <a:pt x="19" y="125"/>
                  </a:lnTo>
                  <a:lnTo>
                    <a:pt x="23" y="139"/>
                  </a:lnTo>
                  <a:lnTo>
                    <a:pt x="26" y="152"/>
                  </a:lnTo>
                  <a:lnTo>
                    <a:pt x="32" y="163"/>
                  </a:lnTo>
                  <a:lnTo>
                    <a:pt x="36" y="170"/>
                  </a:lnTo>
                  <a:lnTo>
                    <a:pt x="33" y="160"/>
                  </a:lnTo>
                  <a:lnTo>
                    <a:pt x="30" y="145"/>
                  </a:lnTo>
                  <a:lnTo>
                    <a:pt x="26" y="128"/>
                  </a:lnTo>
                  <a:lnTo>
                    <a:pt x="23" y="110"/>
                  </a:lnTo>
                  <a:lnTo>
                    <a:pt x="20" y="100"/>
                  </a:lnTo>
                  <a:lnTo>
                    <a:pt x="25" y="99"/>
                  </a:lnTo>
                  <a:lnTo>
                    <a:pt x="32" y="93"/>
                  </a:lnTo>
                  <a:lnTo>
                    <a:pt x="42" y="85"/>
                  </a:lnTo>
                  <a:lnTo>
                    <a:pt x="52" y="75"/>
                  </a:lnTo>
                  <a:lnTo>
                    <a:pt x="64" y="62"/>
                  </a:lnTo>
                  <a:lnTo>
                    <a:pt x="73" y="49"/>
                  </a:lnTo>
                  <a:lnTo>
                    <a:pt x="78" y="37"/>
                  </a:lnTo>
                  <a:lnTo>
                    <a:pt x="80" y="27"/>
                  </a:lnTo>
                  <a:lnTo>
                    <a:pt x="78" y="18"/>
                  </a:lnTo>
                  <a:lnTo>
                    <a:pt x="73" y="10"/>
                  </a:lnTo>
                  <a:lnTo>
                    <a:pt x="62"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8" name="Freeform 50"/>
            <p:cNvSpPr/>
            <p:nvPr/>
          </p:nvSpPr>
          <p:spPr bwMode="auto">
            <a:xfrm>
              <a:off x="7689855" y="1974847"/>
              <a:ext cx="114300" cy="173038"/>
            </a:xfrm>
            <a:custGeom>
              <a:avLst/>
              <a:gdLst>
                <a:gd name="T0" fmla="*/ 14 w 72"/>
                <a:gd name="T1" fmla="*/ 0 h 109"/>
                <a:gd name="T2" fmla="*/ 27 w 72"/>
                <a:gd name="T3" fmla="*/ 4 h 109"/>
                <a:gd name="T4" fmla="*/ 40 w 72"/>
                <a:gd name="T5" fmla="*/ 13 h 109"/>
                <a:gd name="T6" fmla="*/ 49 w 72"/>
                <a:gd name="T7" fmla="*/ 23 h 109"/>
                <a:gd name="T8" fmla="*/ 54 w 72"/>
                <a:gd name="T9" fmla="*/ 36 h 109"/>
                <a:gd name="T10" fmla="*/ 55 w 72"/>
                <a:gd name="T11" fmla="*/ 32 h 109"/>
                <a:gd name="T12" fmla="*/ 55 w 72"/>
                <a:gd name="T13" fmla="*/ 26 h 109"/>
                <a:gd name="T14" fmla="*/ 55 w 72"/>
                <a:gd name="T15" fmla="*/ 21 h 109"/>
                <a:gd name="T16" fmla="*/ 62 w 72"/>
                <a:gd name="T17" fmla="*/ 34 h 109"/>
                <a:gd name="T18" fmla="*/ 67 w 72"/>
                <a:gd name="T19" fmla="*/ 50 h 109"/>
                <a:gd name="T20" fmla="*/ 62 w 72"/>
                <a:gd name="T21" fmla="*/ 66 h 109"/>
                <a:gd name="T22" fmla="*/ 65 w 72"/>
                <a:gd name="T23" fmla="*/ 65 h 109"/>
                <a:gd name="T24" fmla="*/ 68 w 72"/>
                <a:gd name="T25" fmla="*/ 62 h 109"/>
                <a:gd name="T26" fmla="*/ 70 w 72"/>
                <a:gd name="T27" fmla="*/ 58 h 109"/>
                <a:gd name="T28" fmla="*/ 72 w 72"/>
                <a:gd name="T29" fmla="*/ 53 h 109"/>
                <a:gd name="T30" fmla="*/ 68 w 72"/>
                <a:gd name="T31" fmla="*/ 72 h 109"/>
                <a:gd name="T32" fmla="*/ 62 w 72"/>
                <a:gd name="T33" fmla="*/ 88 h 109"/>
                <a:gd name="T34" fmla="*/ 54 w 72"/>
                <a:gd name="T35" fmla="*/ 103 h 109"/>
                <a:gd name="T36" fmla="*/ 54 w 72"/>
                <a:gd name="T37" fmla="*/ 85 h 109"/>
                <a:gd name="T38" fmla="*/ 54 w 72"/>
                <a:gd name="T39" fmla="*/ 69 h 109"/>
                <a:gd name="T40" fmla="*/ 48 w 72"/>
                <a:gd name="T41" fmla="*/ 55 h 109"/>
                <a:gd name="T42" fmla="*/ 35 w 72"/>
                <a:gd name="T43" fmla="*/ 42 h 109"/>
                <a:gd name="T44" fmla="*/ 43 w 72"/>
                <a:gd name="T45" fmla="*/ 55 h 109"/>
                <a:gd name="T46" fmla="*/ 49 w 72"/>
                <a:gd name="T47" fmla="*/ 74 h 109"/>
                <a:gd name="T48" fmla="*/ 49 w 72"/>
                <a:gd name="T49" fmla="*/ 93 h 109"/>
                <a:gd name="T50" fmla="*/ 43 w 72"/>
                <a:gd name="T51" fmla="*/ 109 h 109"/>
                <a:gd name="T52" fmla="*/ 36 w 72"/>
                <a:gd name="T53" fmla="*/ 100 h 109"/>
                <a:gd name="T54" fmla="*/ 29 w 72"/>
                <a:gd name="T55" fmla="*/ 91 h 109"/>
                <a:gd name="T56" fmla="*/ 21 w 72"/>
                <a:gd name="T57" fmla="*/ 84 h 109"/>
                <a:gd name="T58" fmla="*/ 14 w 72"/>
                <a:gd name="T59" fmla="*/ 74 h 109"/>
                <a:gd name="T60" fmla="*/ 11 w 72"/>
                <a:gd name="T61" fmla="*/ 62 h 109"/>
                <a:gd name="T62" fmla="*/ 17 w 72"/>
                <a:gd name="T63" fmla="*/ 64 h 109"/>
                <a:gd name="T64" fmla="*/ 26 w 72"/>
                <a:gd name="T65" fmla="*/ 71 h 109"/>
                <a:gd name="T66" fmla="*/ 35 w 72"/>
                <a:gd name="T67" fmla="*/ 77 h 109"/>
                <a:gd name="T68" fmla="*/ 40 w 72"/>
                <a:gd name="T69" fmla="*/ 78 h 109"/>
                <a:gd name="T70" fmla="*/ 36 w 72"/>
                <a:gd name="T71" fmla="*/ 75 h 109"/>
                <a:gd name="T72" fmla="*/ 27 w 72"/>
                <a:gd name="T73" fmla="*/ 68 h 109"/>
                <a:gd name="T74" fmla="*/ 19 w 72"/>
                <a:gd name="T75" fmla="*/ 61 h 109"/>
                <a:gd name="T76" fmla="*/ 13 w 72"/>
                <a:gd name="T77" fmla="*/ 55 h 109"/>
                <a:gd name="T78" fmla="*/ 14 w 72"/>
                <a:gd name="T79" fmla="*/ 52 h 109"/>
                <a:gd name="T80" fmla="*/ 17 w 72"/>
                <a:gd name="T81" fmla="*/ 45 h 109"/>
                <a:gd name="T82" fmla="*/ 19 w 72"/>
                <a:gd name="T83" fmla="*/ 33 h 109"/>
                <a:gd name="T84" fmla="*/ 20 w 72"/>
                <a:gd name="T85" fmla="*/ 21 h 109"/>
                <a:gd name="T86" fmla="*/ 17 w 72"/>
                <a:gd name="T87" fmla="*/ 11 h 109"/>
                <a:gd name="T88" fmla="*/ 16 w 72"/>
                <a:gd name="T89" fmla="*/ 8 h 109"/>
                <a:gd name="T90" fmla="*/ 14 w 72"/>
                <a:gd name="T91" fmla="*/ 5 h 109"/>
                <a:gd name="T92" fmla="*/ 10 w 72"/>
                <a:gd name="T93" fmla="*/ 4 h 109"/>
                <a:gd name="T94" fmla="*/ 5 w 72"/>
                <a:gd name="T95" fmla="*/ 2 h 109"/>
                <a:gd name="T96" fmla="*/ 0 w 72"/>
                <a:gd name="T97" fmla="*/ 1 h 109"/>
                <a:gd name="T98" fmla="*/ 14 w 72"/>
                <a:gd name="T9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109">
                  <a:moveTo>
                    <a:pt x="14" y="0"/>
                  </a:moveTo>
                  <a:lnTo>
                    <a:pt x="27" y="4"/>
                  </a:lnTo>
                  <a:lnTo>
                    <a:pt x="40" y="13"/>
                  </a:lnTo>
                  <a:lnTo>
                    <a:pt x="49" y="23"/>
                  </a:lnTo>
                  <a:lnTo>
                    <a:pt x="54" y="36"/>
                  </a:lnTo>
                  <a:lnTo>
                    <a:pt x="55" y="32"/>
                  </a:lnTo>
                  <a:lnTo>
                    <a:pt x="55" y="26"/>
                  </a:lnTo>
                  <a:lnTo>
                    <a:pt x="55" y="21"/>
                  </a:lnTo>
                  <a:lnTo>
                    <a:pt x="62" y="34"/>
                  </a:lnTo>
                  <a:lnTo>
                    <a:pt x="67" y="50"/>
                  </a:lnTo>
                  <a:lnTo>
                    <a:pt x="62" y="66"/>
                  </a:lnTo>
                  <a:lnTo>
                    <a:pt x="65" y="65"/>
                  </a:lnTo>
                  <a:lnTo>
                    <a:pt x="68" y="62"/>
                  </a:lnTo>
                  <a:lnTo>
                    <a:pt x="70" y="58"/>
                  </a:lnTo>
                  <a:lnTo>
                    <a:pt x="72" y="53"/>
                  </a:lnTo>
                  <a:lnTo>
                    <a:pt x="68" y="72"/>
                  </a:lnTo>
                  <a:lnTo>
                    <a:pt x="62" y="88"/>
                  </a:lnTo>
                  <a:lnTo>
                    <a:pt x="54" y="103"/>
                  </a:lnTo>
                  <a:lnTo>
                    <a:pt x="54" y="85"/>
                  </a:lnTo>
                  <a:lnTo>
                    <a:pt x="54" y="69"/>
                  </a:lnTo>
                  <a:lnTo>
                    <a:pt x="48" y="55"/>
                  </a:lnTo>
                  <a:lnTo>
                    <a:pt x="35" y="42"/>
                  </a:lnTo>
                  <a:lnTo>
                    <a:pt x="43" y="55"/>
                  </a:lnTo>
                  <a:lnTo>
                    <a:pt x="49" y="74"/>
                  </a:lnTo>
                  <a:lnTo>
                    <a:pt x="49" y="93"/>
                  </a:lnTo>
                  <a:lnTo>
                    <a:pt x="43" y="109"/>
                  </a:lnTo>
                  <a:lnTo>
                    <a:pt x="36" y="100"/>
                  </a:lnTo>
                  <a:lnTo>
                    <a:pt x="29" y="91"/>
                  </a:lnTo>
                  <a:lnTo>
                    <a:pt x="21" y="84"/>
                  </a:lnTo>
                  <a:lnTo>
                    <a:pt x="14" y="74"/>
                  </a:lnTo>
                  <a:lnTo>
                    <a:pt x="11" y="62"/>
                  </a:lnTo>
                  <a:lnTo>
                    <a:pt x="17" y="64"/>
                  </a:lnTo>
                  <a:lnTo>
                    <a:pt x="26" y="71"/>
                  </a:lnTo>
                  <a:lnTo>
                    <a:pt x="35" y="77"/>
                  </a:lnTo>
                  <a:lnTo>
                    <a:pt x="40" y="78"/>
                  </a:lnTo>
                  <a:lnTo>
                    <a:pt x="36" y="75"/>
                  </a:lnTo>
                  <a:lnTo>
                    <a:pt x="27" y="68"/>
                  </a:lnTo>
                  <a:lnTo>
                    <a:pt x="19" y="61"/>
                  </a:lnTo>
                  <a:lnTo>
                    <a:pt x="13" y="55"/>
                  </a:lnTo>
                  <a:lnTo>
                    <a:pt x="14" y="52"/>
                  </a:lnTo>
                  <a:lnTo>
                    <a:pt x="17" y="45"/>
                  </a:lnTo>
                  <a:lnTo>
                    <a:pt x="19" y="33"/>
                  </a:lnTo>
                  <a:lnTo>
                    <a:pt x="20" y="21"/>
                  </a:lnTo>
                  <a:lnTo>
                    <a:pt x="17" y="11"/>
                  </a:lnTo>
                  <a:lnTo>
                    <a:pt x="16" y="8"/>
                  </a:lnTo>
                  <a:lnTo>
                    <a:pt x="14" y="5"/>
                  </a:lnTo>
                  <a:lnTo>
                    <a:pt x="10" y="4"/>
                  </a:lnTo>
                  <a:lnTo>
                    <a:pt x="5" y="2"/>
                  </a:lnTo>
                  <a:lnTo>
                    <a:pt x="0" y="1"/>
                  </a:lnTo>
                  <a:lnTo>
                    <a:pt x="14"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29" name="Freeform 51"/>
            <p:cNvSpPr/>
            <p:nvPr/>
          </p:nvSpPr>
          <p:spPr bwMode="auto">
            <a:xfrm>
              <a:off x="6846888" y="1347789"/>
              <a:ext cx="377825" cy="239712"/>
            </a:xfrm>
            <a:custGeom>
              <a:avLst/>
              <a:gdLst>
                <a:gd name="T0" fmla="*/ 134 w 238"/>
                <a:gd name="T1" fmla="*/ 5 h 151"/>
                <a:gd name="T2" fmla="*/ 171 w 238"/>
                <a:gd name="T3" fmla="*/ 23 h 151"/>
                <a:gd name="T4" fmla="*/ 194 w 238"/>
                <a:gd name="T5" fmla="*/ 57 h 151"/>
                <a:gd name="T6" fmla="*/ 197 w 238"/>
                <a:gd name="T7" fmla="*/ 42 h 151"/>
                <a:gd name="T8" fmla="*/ 188 w 238"/>
                <a:gd name="T9" fmla="*/ 22 h 151"/>
                <a:gd name="T10" fmla="*/ 222 w 238"/>
                <a:gd name="T11" fmla="*/ 74 h 151"/>
                <a:gd name="T12" fmla="*/ 238 w 238"/>
                <a:gd name="T13" fmla="*/ 128 h 151"/>
                <a:gd name="T14" fmla="*/ 207 w 238"/>
                <a:gd name="T15" fmla="*/ 96 h 151"/>
                <a:gd name="T16" fmla="*/ 178 w 238"/>
                <a:gd name="T17" fmla="*/ 73 h 151"/>
                <a:gd name="T18" fmla="*/ 139 w 238"/>
                <a:gd name="T19" fmla="*/ 61 h 151"/>
                <a:gd name="T20" fmla="*/ 137 w 238"/>
                <a:gd name="T21" fmla="*/ 66 h 151"/>
                <a:gd name="T22" fmla="*/ 185 w 238"/>
                <a:gd name="T23" fmla="*/ 89 h 151"/>
                <a:gd name="T24" fmla="*/ 220 w 238"/>
                <a:gd name="T25" fmla="*/ 128 h 151"/>
                <a:gd name="T26" fmla="*/ 210 w 238"/>
                <a:gd name="T27" fmla="*/ 149 h 151"/>
                <a:gd name="T28" fmla="*/ 171 w 238"/>
                <a:gd name="T29" fmla="*/ 147 h 151"/>
                <a:gd name="T30" fmla="*/ 130 w 238"/>
                <a:gd name="T31" fmla="*/ 141 h 151"/>
                <a:gd name="T32" fmla="*/ 117 w 238"/>
                <a:gd name="T33" fmla="*/ 125 h 151"/>
                <a:gd name="T34" fmla="*/ 146 w 238"/>
                <a:gd name="T35" fmla="*/ 119 h 151"/>
                <a:gd name="T36" fmla="*/ 174 w 238"/>
                <a:gd name="T37" fmla="*/ 114 h 151"/>
                <a:gd name="T38" fmla="*/ 171 w 238"/>
                <a:gd name="T39" fmla="*/ 111 h 151"/>
                <a:gd name="T40" fmla="*/ 133 w 238"/>
                <a:gd name="T41" fmla="*/ 114 h 151"/>
                <a:gd name="T42" fmla="*/ 102 w 238"/>
                <a:gd name="T43" fmla="*/ 115 h 151"/>
                <a:gd name="T44" fmla="*/ 98 w 238"/>
                <a:gd name="T45" fmla="*/ 103 h 151"/>
                <a:gd name="T46" fmla="*/ 81 w 238"/>
                <a:gd name="T47" fmla="*/ 77 h 151"/>
                <a:gd name="T48" fmla="*/ 56 w 238"/>
                <a:gd name="T49" fmla="*/ 53 h 151"/>
                <a:gd name="T50" fmla="*/ 34 w 238"/>
                <a:gd name="T51" fmla="*/ 41 h 151"/>
                <a:gd name="T52" fmla="*/ 14 w 238"/>
                <a:gd name="T53" fmla="*/ 47 h 151"/>
                <a:gd name="T54" fmla="*/ 14 w 238"/>
                <a:gd name="T55" fmla="*/ 38 h 151"/>
                <a:gd name="T56" fmla="*/ 51 w 238"/>
                <a:gd name="T57" fmla="*/ 15 h 151"/>
                <a:gd name="T58" fmla="*/ 95 w 238"/>
                <a:gd name="T59" fmla="*/ 10 h 151"/>
                <a:gd name="T60" fmla="*/ 134 w 238"/>
                <a:gd name="T61" fmla="*/ 25 h 151"/>
                <a:gd name="T62" fmla="*/ 120 w 238"/>
                <a:gd name="T63" fmla="*/ 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151">
                  <a:moveTo>
                    <a:pt x="114" y="0"/>
                  </a:moveTo>
                  <a:lnTo>
                    <a:pt x="134" y="5"/>
                  </a:lnTo>
                  <a:lnTo>
                    <a:pt x="153" y="12"/>
                  </a:lnTo>
                  <a:lnTo>
                    <a:pt x="171" y="23"/>
                  </a:lnTo>
                  <a:lnTo>
                    <a:pt x="185" y="39"/>
                  </a:lnTo>
                  <a:lnTo>
                    <a:pt x="194" y="57"/>
                  </a:lnTo>
                  <a:lnTo>
                    <a:pt x="197" y="51"/>
                  </a:lnTo>
                  <a:lnTo>
                    <a:pt x="197" y="42"/>
                  </a:lnTo>
                  <a:lnTo>
                    <a:pt x="193" y="34"/>
                  </a:lnTo>
                  <a:lnTo>
                    <a:pt x="188" y="22"/>
                  </a:lnTo>
                  <a:lnTo>
                    <a:pt x="209" y="48"/>
                  </a:lnTo>
                  <a:lnTo>
                    <a:pt x="222" y="74"/>
                  </a:lnTo>
                  <a:lnTo>
                    <a:pt x="231" y="102"/>
                  </a:lnTo>
                  <a:lnTo>
                    <a:pt x="238" y="128"/>
                  </a:lnTo>
                  <a:lnTo>
                    <a:pt x="222" y="111"/>
                  </a:lnTo>
                  <a:lnTo>
                    <a:pt x="207" y="96"/>
                  </a:lnTo>
                  <a:lnTo>
                    <a:pt x="193" y="83"/>
                  </a:lnTo>
                  <a:lnTo>
                    <a:pt x="178" y="73"/>
                  </a:lnTo>
                  <a:lnTo>
                    <a:pt x="161" y="66"/>
                  </a:lnTo>
                  <a:lnTo>
                    <a:pt x="139" y="61"/>
                  </a:lnTo>
                  <a:lnTo>
                    <a:pt x="114" y="63"/>
                  </a:lnTo>
                  <a:lnTo>
                    <a:pt x="137" y="66"/>
                  </a:lnTo>
                  <a:lnTo>
                    <a:pt x="162" y="74"/>
                  </a:lnTo>
                  <a:lnTo>
                    <a:pt x="185" y="89"/>
                  </a:lnTo>
                  <a:lnTo>
                    <a:pt x="204" y="106"/>
                  </a:lnTo>
                  <a:lnTo>
                    <a:pt x="220" y="128"/>
                  </a:lnTo>
                  <a:lnTo>
                    <a:pt x="231" y="151"/>
                  </a:lnTo>
                  <a:lnTo>
                    <a:pt x="210" y="149"/>
                  </a:lnTo>
                  <a:lnTo>
                    <a:pt x="191" y="147"/>
                  </a:lnTo>
                  <a:lnTo>
                    <a:pt x="171" y="147"/>
                  </a:lnTo>
                  <a:lnTo>
                    <a:pt x="150" y="147"/>
                  </a:lnTo>
                  <a:lnTo>
                    <a:pt x="130" y="141"/>
                  </a:lnTo>
                  <a:lnTo>
                    <a:pt x="110" y="130"/>
                  </a:lnTo>
                  <a:lnTo>
                    <a:pt x="117" y="125"/>
                  </a:lnTo>
                  <a:lnTo>
                    <a:pt x="130" y="122"/>
                  </a:lnTo>
                  <a:lnTo>
                    <a:pt x="146" y="119"/>
                  </a:lnTo>
                  <a:lnTo>
                    <a:pt x="161" y="118"/>
                  </a:lnTo>
                  <a:lnTo>
                    <a:pt x="174" y="114"/>
                  </a:lnTo>
                  <a:lnTo>
                    <a:pt x="181" y="109"/>
                  </a:lnTo>
                  <a:lnTo>
                    <a:pt x="171" y="111"/>
                  </a:lnTo>
                  <a:lnTo>
                    <a:pt x="153" y="114"/>
                  </a:lnTo>
                  <a:lnTo>
                    <a:pt x="133" y="114"/>
                  </a:lnTo>
                  <a:lnTo>
                    <a:pt x="116" y="115"/>
                  </a:lnTo>
                  <a:lnTo>
                    <a:pt x="102" y="115"/>
                  </a:lnTo>
                  <a:lnTo>
                    <a:pt x="102" y="112"/>
                  </a:lnTo>
                  <a:lnTo>
                    <a:pt x="98" y="103"/>
                  </a:lnTo>
                  <a:lnTo>
                    <a:pt x="91" y="92"/>
                  </a:lnTo>
                  <a:lnTo>
                    <a:pt x="81" y="77"/>
                  </a:lnTo>
                  <a:lnTo>
                    <a:pt x="69" y="64"/>
                  </a:lnTo>
                  <a:lnTo>
                    <a:pt x="56" y="53"/>
                  </a:lnTo>
                  <a:lnTo>
                    <a:pt x="43" y="44"/>
                  </a:lnTo>
                  <a:lnTo>
                    <a:pt x="34" y="41"/>
                  </a:lnTo>
                  <a:lnTo>
                    <a:pt x="24" y="42"/>
                  </a:lnTo>
                  <a:lnTo>
                    <a:pt x="14" y="47"/>
                  </a:lnTo>
                  <a:lnTo>
                    <a:pt x="0" y="55"/>
                  </a:lnTo>
                  <a:lnTo>
                    <a:pt x="14" y="38"/>
                  </a:lnTo>
                  <a:lnTo>
                    <a:pt x="30" y="23"/>
                  </a:lnTo>
                  <a:lnTo>
                    <a:pt x="51" y="15"/>
                  </a:lnTo>
                  <a:lnTo>
                    <a:pt x="73" y="10"/>
                  </a:lnTo>
                  <a:lnTo>
                    <a:pt x="95" y="10"/>
                  </a:lnTo>
                  <a:lnTo>
                    <a:pt x="117" y="16"/>
                  </a:lnTo>
                  <a:lnTo>
                    <a:pt x="134" y="25"/>
                  </a:lnTo>
                  <a:lnTo>
                    <a:pt x="127" y="16"/>
                  </a:lnTo>
                  <a:lnTo>
                    <a:pt x="120" y="9"/>
                  </a:lnTo>
                  <a:lnTo>
                    <a:pt x="114"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grpSp>
      <p:grpSp>
        <p:nvGrpSpPr>
          <p:cNvPr id="40" name="组合 39"/>
          <p:cNvGrpSpPr/>
          <p:nvPr/>
        </p:nvGrpSpPr>
        <p:grpSpPr>
          <a:xfrm>
            <a:off x="211728" y="359487"/>
            <a:ext cx="955891" cy="976944"/>
            <a:chOff x="4745038" y="2014538"/>
            <a:chExt cx="2701925" cy="2857500"/>
          </a:xfrm>
        </p:grpSpPr>
        <p:sp>
          <p:nvSpPr>
            <p:cNvPr id="41" name="Freeform 75"/>
            <p:cNvSpPr/>
            <p:nvPr/>
          </p:nvSpPr>
          <p:spPr bwMode="auto">
            <a:xfrm>
              <a:off x="6340475" y="3944938"/>
              <a:ext cx="446088" cy="336550"/>
            </a:xfrm>
            <a:custGeom>
              <a:avLst/>
              <a:gdLst>
                <a:gd name="T0" fmla="*/ 0 w 105"/>
                <a:gd name="T1" fmla="*/ 0 h 79"/>
                <a:gd name="T2" fmla="*/ 7 w 105"/>
                <a:gd name="T3" fmla="*/ 7 h 79"/>
                <a:gd name="T4" fmla="*/ 14 w 105"/>
                <a:gd name="T5" fmla="*/ 15 h 79"/>
                <a:gd name="T6" fmla="*/ 26 w 105"/>
                <a:gd name="T7" fmla="*/ 31 h 79"/>
                <a:gd name="T8" fmla="*/ 49 w 105"/>
                <a:gd name="T9" fmla="*/ 65 h 79"/>
                <a:gd name="T10" fmla="*/ 42 w 105"/>
                <a:gd name="T11" fmla="*/ 64 h 79"/>
                <a:gd name="T12" fmla="*/ 44 w 105"/>
                <a:gd name="T13" fmla="*/ 62 h 79"/>
                <a:gd name="T14" fmla="*/ 46 w 105"/>
                <a:gd name="T15" fmla="*/ 62 h 79"/>
                <a:gd name="T16" fmla="*/ 51 w 105"/>
                <a:gd name="T17" fmla="*/ 60 h 79"/>
                <a:gd name="T18" fmla="*/ 55 w 105"/>
                <a:gd name="T19" fmla="*/ 59 h 79"/>
                <a:gd name="T20" fmla="*/ 59 w 105"/>
                <a:gd name="T21" fmla="*/ 59 h 79"/>
                <a:gd name="T22" fmla="*/ 64 w 105"/>
                <a:gd name="T23" fmla="*/ 59 h 79"/>
                <a:gd name="T24" fmla="*/ 68 w 105"/>
                <a:gd name="T25" fmla="*/ 59 h 79"/>
                <a:gd name="T26" fmla="*/ 77 w 105"/>
                <a:gd name="T27" fmla="*/ 60 h 79"/>
                <a:gd name="T28" fmla="*/ 81 w 105"/>
                <a:gd name="T29" fmla="*/ 62 h 79"/>
                <a:gd name="T30" fmla="*/ 85 w 105"/>
                <a:gd name="T31" fmla="*/ 63 h 79"/>
                <a:gd name="T32" fmla="*/ 89 w 105"/>
                <a:gd name="T33" fmla="*/ 65 h 79"/>
                <a:gd name="T34" fmla="*/ 93 w 105"/>
                <a:gd name="T35" fmla="*/ 68 h 79"/>
                <a:gd name="T36" fmla="*/ 96 w 105"/>
                <a:gd name="T37" fmla="*/ 70 h 79"/>
                <a:gd name="T38" fmla="*/ 99 w 105"/>
                <a:gd name="T39" fmla="*/ 73 h 79"/>
                <a:gd name="T40" fmla="*/ 102 w 105"/>
                <a:gd name="T41" fmla="*/ 76 h 79"/>
                <a:gd name="T42" fmla="*/ 105 w 105"/>
                <a:gd name="T43" fmla="*/ 79 h 79"/>
                <a:gd name="T44" fmla="*/ 101 w 105"/>
                <a:gd name="T45" fmla="*/ 77 h 79"/>
                <a:gd name="T46" fmla="*/ 98 w 105"/>
                <a:gd name="T47" fmla="*/ 75 h 79"/>
                <a:gd name="T48" fmla="*/ 90 w 105"/>
                <a:gd name="T49" fmla="*/ 72 h 79"/>
                <a:gd name="T50" fmla="*/ 87 w 105"/>
                <a:gd name="T51" fmla="*/ 71 h 79"/>
                <a:gd name="T52" fmla="*/ 83 w 105"/>
                <a:gd name="T53" fmla="*/ 70 h 79"/>
                <a:gd name="T54" fmla="*/ 79 w 105"/>
                <a:gd name="T55" fmla="*/ 69 h 79"/>
                <a:gd name="T56" fmla="*/ 76 w 105"/>
                <a:gd name="T57" fmla="*/ 69 h 79"/>
                <a:gd name="T58" fmla="*/ 72 w 105"/>
                <a:gd name="T59" fmla="*/ 68 h 79"/>
                <a:gd name="T60" fmla="*/ 68 w 105"/>
                <a:gd name="T61" fmla="*/ 68 h 79"/>
                <a:gd name="T62" fmla="*/ 61 w 105"/>
                <a:gd name="T63" fmla="*/ 69 h 79"/>
                <a:gd name="T64" fmla="*/ 54 w 105"/>
                <a:gd name="T65" fmla="*/ 71 h 79"/>
                <a:gd name="T66" fmla="*/ 50 w 105"/>
                <a:gd name="T67" fmla="*/ 72 h 79"/>
                <a:gd name="T68" fmla="*/ 49 w 105"/>
                <a:gd name="T69" fmla="*/ 73 h 79"/>
                <a:gd name="T70" fmla="*/ 47 w 105"/>
                <a:gd name="T71" fmla="*/ 74 h 79"/>
                <a:gd name="T72" fmla="*/ 43 w 105"/>
                <a:gd name="T73" fmla="*/ 76 h 79"/>
                <a:gd name="T74" fmla="*/ 40 w 105"/>
                <a:gd name="T75" fmla="*/ 72 h 79"/>
                <a:gd name="T76" fmla="*/ 18 w 105"/>
                <a:gd name="T77" fmla="*/ 37 h 79"/>
                <a:gd name="T78" fmla="*/ 8 w 105"/>
                <a:gd name="T79" fmla="*/ 18 h 79"/>
                <a:gd name="T80" fmla="*/ 4 w 105"/>
                <a:gd name="T81" fmla="*/ 9 h 79"/>
                <a:gd name="T82" fmla="*/ 0 w 105"/>
                <a:gd name="T8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79">
                  <a:moveTo>
                    <a:pt x="0" y="0"/>
                  </a:moveTo>
                  <a:cubicBezTo>
                    <a:pt x="2" y="2"/>
                    <a:pt x="5" y="5"/>
                    <a:pt x="7" y="7"/>
                  </a:cubicBezTo>
                  <a:cubicBezTo>
                    <a:pt x="9" y="10"/>
                    <a:pt x="12" y="12"/>
                    <a:pt x="14" y="15"/>
                  </a:cubicBezTo>
                  <a:cubicBezTo>
                    <a:pt x="18" y="20"/>
                    <a:pt x="22" y="26"/>
                    <a:pt x="26" y="31"/>
                  </a:cubicBezTo>
                  <a:cubicBezTo>
                    <a:pt x="34" y="42"/>
                    <a:pt x="42" y="54"/>
                    <a:pt x="49" y="65"/>
                  </a:cubicBezTo>
                  <a:cubicBezTo>
                    <a:pt x="42" y="64"/>
                    <a:pt x="42" y="64"/>
                    <a:pt x="42" y="64"/>
                  </a:cubicBezTo>
                  <a:cubicBezTo>
                    <a:pt x="43" y="63"/>
                    <a:pt x="43" y="63"/>
                    <a:pt x="44" y="62"/>
                  </a:cubicBezTo>
                  <a:cubicBezTo>
                    <a:pt x="45" y="62"/>
                    <a:pt x="46" y="62"/>
                    <a:pt x="46" y="62"/>
                  </a:cubicBezTo>
                  <a:cubicBezTo>
                    <a:pt x="48" y="61"/>
                    <a:pt x="49" y="61"/>
                    <a:pt x="51" y="60"/>
                  </a:cubicBezTo>
                  <a:cubicBezTo>
                    <a:pt x="52" y="60"/>
                    <a:pt x="54" y="60"/>
                    <a:pt x="55" y="59"/>
                  </a:cubicBezTo>
                  <a:cubicBezTo>
                    <a:pt x="56" y="59"/>
                    <a:pt x="58" y="59"/>
                    <a:pt x="59" y="59"/>
                  </a:cubicBezTo>
                  <a:cubicBezTo>
                    <a:pt x="61" y="59"/>
                    <a:pt x="62" y="59"/>
                    <a:pt x="64" y="59"/>
                  </a:cubicBezTo>
                  <a:cubicBezTo>
                    <a:pt x="65" y="59"/>
                    <a:pt x="67" y="59"/>
                    <a:pt x="68" y="59"/>
                  </a:cubicBezTo>
                  <a:cubicBezTo>
                    <a:pt x="71" y="59"/>
                    <a:pt x="74" y="60"/>
                    <a:pt x="77" y="60"/>
                  </a:cubicBezTo>
                  <a:cubicBezTo>
                    <a:pt x="79" y="61"/>
                    <a:pt x="80" y="61"/>
                    <a:pt x="81" y="62"/>
                  </a:cubicBezTo>
                  <a:cubicBezTo>
                    <a:pt x="83" y="62"/>
                    <a:pt x="84" y="63"/>
                    <a:pt x="85" y="63"/>
                  </a:cubicBezTo>
                  <a:cubicBezTo>
                    <a:pt x="87" y="64"/>
                    <a:pt x="88" y="65"/>
                    <a:pt x="89" y="65"/>
                  </a:cubicBezTo>
                  <a:cubicBezTo>
                    <a:pt x="90" y="66"/>
                    <a:pt x="92" y="67"/>
                    <a:pt x="93" y="68"/>
                  </a:cubicBezTo>
                  <a:cubicBezTo>
                    <a:pt x="94" y="69"/>
                    <a:pt x="95" y="69"/>
                    <a:pt x="96" y="70"/>
                  </a:cubicBezTo>
                  <a:cubicBezTo>
                    <a:pt x="97" y="71"/>
                    <a:pt x="98" y="72"/>
                    <a:pt x="99" y="73"/>
                  </a:cubicBezTo>
                  <a:cubicBezTo>
                    <a:pt x="100" y="74"/>
                    <a:pt x="101" y="75"/>
                    <a:pt x="102" y="76"/>
                  </a:cubicBezTo>
                  <a:cubicBezTo>
                    <a:pt x="103" y="77"/>
                    <a:pt x="104" y="78"/>
                    <a:pt x="105" y="79"/>
                  </a:cubicBezTo>
                  <a:cubicBezTo>
                    <a:pt x="101" y="77"/>
                    <a:pt x="101" y="77"/>
                    <a:pt x="101" y="77"/>
                  </a:cubicBezTo>
                  <a:cubicBezTo>
                    <a:pt x="100" y="77"/>
                    <a:pt x="99" y="76"/>
                    <a:pt x="98" y="75"/>
                  </a:cubicBezTo>
                  <a:cubicBezTo>
                    <a:pt x="95" y="74"/>
                    <a:pt x="93" y="73"/>
                    <a:pt x="90" y="72"/>
                  </a:cubicBezTo>
                  <a:cubicBezTo>
                    <a:pt x="89" y="72"/>
                    <a:pt x="88" y="71"/>
                    <a:pt x="87" y="71"/>
                  </a:cubicBezTo>
                  <a:cubicBezTo>
                    <a:pt x="85" y="71"/>
                    <a:pt x="84" y="70"/>
                    <a:pt x="83" y="70"/>
                  </a:cubicBezTo>
                  <a:cubicBezTo>
                    <a:pt x="82" y="70"/>
                    <a:pt x="81" y="69"/>
                    <a:pt x="79" y="69"/>
                  </a:cubicBezTo>
                  <a:cubicBezTo>
                    <a:pt x="78" y="69"/>
                    <a:pt x="77" y="69"/>
                    <a:pt x="76" y="69"/>
                  </a:cubicBezTo>
                  <a:cubicBezTo>
                    <a:pt x="74" y="68"/>
                    <a:pt x="73" y="68"/>
                    <a:pt x="72" y="68"/>
                  </a:cubicBezTo>
                  <a:cubicBezTo>
                    <a:pt x="71" y="68"/>
                    <a:pt x="69" y="68"/>
                    <a:pt x="68" y="68"/>
                  </a:cubicBezTo>
                  <a:cubicBezTo>
                    <a:pt x="66" y="68"/>
                    <a:pt x="63" y="69"/>
                    <a:pt x="61" y="69"/>
                  </a:cubicBezTo>
                  <a:cubicBezTo>
                    <a:pt x="58" y="70"/>
                    <a:pt x="56" y="70"/>
                    <a:pt x="54" y="71"/>
                  </a:cubicBezTo>
                  <a:cubicBezTo>
                    <a:pt x="53" y="71"/>
                    <a:pt x="51" y="72"/>
                    <a:pt x="50" y="72"/>
                  </a:cubicBezTo>
                  <a:cubicBezTo>
                    <a:pt x="50" y="72"/>
                    <a:pt x="49" y="73"/>
                    <a:pt x="49" y="73"/>
                  </a:cubicBezTo>
                  <a:cubicBezTo>
                    <a:pt x="48" y="73"/>
                    <a:pt x="48" y="73"/>
                    <a:pt x="47" y="74"/>
                  </a:cubicBezTo>
                  <a:cubicBezTo>
                    <a:pt x="43" y="76"/>
                    <a:pt x="43" y="76"/>
                    <a:pt x="43" y="76"/>
                  </a:cubicBezTo>
                  <a:cubicBezTo>
                    <a:pt x="40" y="72"/>
                    <a:pt x="40" y="72"/>
                    <a:pt x="40" y="72"/>
                  </a:cubicBezTo>
                  <a:cubicBezTo>
                    <a:pt x="32" y="60"/>
                    <a:pt x="25" y="49"/>
                    <a:pt x="18" y="37"/>
                  </a:cubicBezTo>
                  <a:cubicBezTo>
                    <a:pt x="15" y="31"/>
                    <a:pt x="12" y="25"/>
                    <a:pt x="8" y="18"/>
                  </a:cubicBezTo>
                  <a:cubicBezTo>
                    <a:pt x="7" y="15"/>
                    <a:pt x="5" y="12"/>
                    <a:pt x="4" y="9"/>
                  </a:cubicBezTo>
                  <a:cubicBezTo>
                    <a:pt x="3" y="6"/>
                    <a:pt x="1" y="3"/>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76"/>
            <p:cNvSpPr/>
            <p:nvPr/>
          </p:nvSpPr>
          <p:spPr bwMode="auto">
            <a:xfrm>
              <a:off x="6000750" y="3843338"/>
              <a:ext cx="446088" cy="339725"/>
            </a:xfrm>
            <a:custGeom>
              <a:avLst/>
              <a:gdLst>
                <a:gd name="T0" fmla="*/ 0 w 105"/>
                <a:gd name="T1" fmla="*/ 0 h 80"/>
                <a:gd name="T2" fmla="*/ 7 w 105"/>
                <a:gd name="T3" fmla="*/ 8 h 80"/>
                <a:gd name="T4" fmla="*/ 13 w 105"/>
                <a:gd name="T5" fmla="*/ 16 h 80"/>
                <a:gd name="T6" fmla="*/ 26 w 105"/>
                <a:gd name="T7" fmla="*/ 32 h 80"/>
                <a:gd name="T8" fmla="*/ 49 w 105"/>
                <a:gd name="T9" fmla="*/ 66 h 80"/>
                <a:gd name="T10" fmla="*/ 41 w 105"/>
                <a:gd name="T11" fmla="*/ 64 h 80"/>
                <a:gd name="T12" fmla="*/ 44 w 105"/>
                <a:gd name="T13" fmla="*/ 63 h 80"/>
                <a:gd name="T14" fmla="*/ 46 w 105"/>
                <a:gd name="T15" fmla="*/ 62 h 80"/>
                <a:gd name="T16" fmla="*/ 50 w 105"/>
                <a:gd name="T17" fmla="*/ 61 h 80"/>
                <a:gd name="T18" fmla="*/ 55 w 105"/>
                <a:gd name="T19" fmla="*/ 60 h 80"/>
                <a:gd name="T20" fmla="*/ 59 w 105"/>
                <a:gd name="T21" fmla="*/ 60 h 80"/>
                <a:gd name="T22" fmla="*/ 64 w 105"/>
                <a:gd name="T23" fmla="*/ 59 h 80"/>
                <a:gd name="T24" fmla="*/ 68 w 105"/>
                <a:gd name="T25" fmla="*/ 60 h 80"/>
                <a:gd name="T26" fmla="*/ 77 w 105"/>
                <a:gd name="T27" fmla="*/ 61 h 80"/>
                <a:gd name="T28" fmla="*/ 81 w 105"/>
                <a:gd name="T29" fmla="*/ 63 h 80"/>
                <a:gd name="T30" fmla="*/ 85 w 105"/>
                <a:gd name="T31" fmla="*/ 64 h 80"/>
                <a:gd name="T32" fmla="*/ 89 w 105"/>
                <a:gd name="T33" fmla="*/ 66 h 80"/>
                <a:gd name="T34" fmla="*/ 92 w 105"/>
                <a:gd name="T35" fmla="*/ 69 h 80"/>
                <a:gd name="T36" fmla="*/ 96 w 105"/>
                <a:gd name="T37" fmla="*/ 71 h 80"/>
                <a:gd name="T38" fmla="*/ 99 w 105"/>
                <a:gd name="T39" fmla="*/ 74 h 80"/>
                <a:gd name="T40" fmla="*/ 102 w 105"/>
                <a:gd name="T41" fmla="*/ 77 h 80"/>
                <a:gd name="T42" fmla="*/ 105 w 105"/>
                <a:gd name="T43" fmla="*/ 80 h 80"/>
                <a:gd name="T44" fmla="*/ 101 w 105"/>
                <a:gd name="T45" fmla="*/ 78 h 80"/>
                <a:gd name="T46" fmla="*/ 97 w 105"/>
                <a:gd name="T47" fmla="*/ 76 h 80"/>
                <a:gd name="T48" fmla="*/ 90 w 105"/>
                <a:gd name="T49" fmla="*/ 73 h 80"/>
                <a:gd name="T50" fmla="*/ 86 w 105"/>
                <a:gd name="T51" fmla="*/ 72 h 80"/>
                <a:gd name="T52" fmla="*/ 83 w 105"/>
                <a:gd name="T53" fmla="*/ 71 h 80"/>
                <a:gd name="T54" fmla="*/ 79 w 105"/>
                <a:gd name="T55" fmla="*/ 70 h 80"/>
                <a:gd name="T56" fmla="*/ 75 w 105"/>
                <a:gd name="T57" fmla="*/ 69 h 80"/>
                <a:gd name="T58" fmla="*/ 71 w 105"/>
                <a:gd name="T59" fmla="*/ 69 h 80"/>
                <a:gd name="T60" fmla="*/ 68 w 105"/>
                <a:gd name="T61" fmla="*/ 69 h 80"/>
                <a:gd name="T62" fmla="*/ 60 w 105"/>
                <a:gd name="T63" fmla="*/ 70 h 80"/>
                <a:gd name="T64" fmla="*/ 53 w 105"/>
                <a:gd name="T65" fmla="*/ 72 h 80"/>
                <a:gd name="T66" fmla="*/ 50 w 105"/>
                <a:gd name="T67" fmla="*/ 73 h 80"/>
                <a:gd name="T68" fmla="*/ 48 w 105"/>
                <a:gd name="T69" fmla="*/ 74 h 80"/>
                <a:gd name="T70" fmla="*/ 47 w 105"/>
                <a:gd name="T71" fmla="*/ 74 h 80"/>
                <a:gd name="T72" fmla="*/ 42 w 105"/>
                <a:gd name="T73" fmla="*/ 77 h 80"/>
                <a:gd name="T74" fmla="*/ 39 w 105"/>
                <a:gd name="T75" fmla="*/ 73 h 80"/>
                <a:gd name="T76" fmla="*/ 18 w 105"/>
                <a:gd name="T77" fmla="*/ 38 h 80"/>
                <a:gd name="T78" fmla="*/ 8 w 105"/>
                <a:gd name="T79" fmla="*/ 19 h 80"/>
                <a:gd name="T80" fmla="*/ 4 w 105"/>
                <a:gd name="T81" fmla="*/ 10 h 80"/>
                <a:gd name="T82" fmla="*/ 0 w 105"/>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80">
                  <a:moveTo>
                    <a:pt x="0" y="0"/>
                  </a:moveTo>
                  <a:cubicBezTo>
                    <a:pt x="2" y="3"/>
                    <a:pt x="4" y="6"/>
                    <a:pt x="7" y="8"/>
                  </a:cubicBezTo>
                  <a:cubicBezTo>
                    <a:pt x="9" y="11"/>
                    <a:pt x="11" y="13"/>
                    <a:pt x="13" y="16"/>
                  </a:cubicBezTo>
                  <a:cubicBezTo>
                    <a:pt x="18" y="21"/>
                    <a:pt x="22" y="27"/>
                    <a:pt x="26" y="32"/>
                  </a:cubicBezTo>
                  <a:cubicBezTo>
                    <a:pt x="34" y="43"/>
                    <a:pt x="42" y="55"/>
                    <a:pt x="49" y="66"/>
                  </a:cubicBezTo>
                  <a:cubicBezTo>
                    <a:pt x="41" y="64"/>
                    <a:pt x="41" y="64"/>
                    <a:pt x="41" y="64"/>
                  </a:cubicBezTo>
                  <a:cubicBezTo>
                    <a:pt x="42" y="64"/>
                    <a:pt x="43" y="64"/>
                    <a:pt x="44" y="63"/>
                  </a:cubicBezTo>
                  <a:cubicBezTo>
                    <a:pt x="44" y="63"/>
                    <a:pt x="45" y="63"/>
                    <a:pt x="46" y="62"/>
                  </a:cubicBezTo>
                  <a:cubicBezTo>
                    <a:pt x="47" y="62"/>
                    <a:pt x="49" y="61"/>
                    <a:pt x="50" y="61"/>
                  </a:cubicBezTo>
                  <a:cubicBezTo>
                    <a:pt x="52" y="61"/>
                    <a:pt x="53" y="60"/>
                    <a:pt x="55" y="60"/>
                  </a:cubicBezTo>
                  <a:cubicBezTo>
                    <a:pt x="56" y="60"/>
                    <a:pt x="58" y="60"/>
                    <a:pt x="59" y="60"/>
                  </a:cubicBezTo>
                  <a:cubicBezTo>
                    <a:pt x="61" y="60"/>
                    <a:pt x="62" y="59"/>
                    <a:pt x="64" y="59"/>
                  </a:cubicBezTo>
                  <a:cubicBezTo>
                    <a:pt x="65" y="59"/>
                    <a:pt x="67" y="60"/>
                    <a:pt x="68" y="60"/>
                  </a:cubicBezTo>
                  <a:cubicBezTo>
                    <a:pt x="71" y="60"/>
                    <a:pt x="74" y="60"/>
                    <a:pt x="77" y="61"/>
                  </a:cubicBezTo>
                  <a:cubicBezTo>
                    <a:pt x="78" y="62"/>
                    <a:pt x="80" y="62"/>
                    <a:pt x="81" y="63"/>
                  </a:cubicBezTo>
                  <a:cubicBezTo>
                    <a:pt x="82" y="63"/>
                    <a:pt x="84" y="64"/>
                    <a:pt x="85" y="64"/>
                  </a:cubicBezTo>
                  <a:cubicBezTo>
                    <a:pt x="86" y="65"/>
                    <a:pt x="88" y="66"/>
                    <a:pt x="89" y="66"/>
                  </a:cubicBezTo>
                  <a:cubicBezTo>
                    <a:pt x="90" y="67"/>
                    <a:pt x="91" y="68"/>
                    <a:pt x="92" y="69"/>
                  </a:cubicBezTo>
                  <a:cubicBezTo>
                    <a:pt x="94" y="69"/>
                    <a:pt x="95" y="70"/>
                    <a:pt x="96" y="71"/>
                  </a:cubicBezTo>
                  <a:cubicBezTo>
                    <a:pt x="97" y="72"/>
                    <a:pt x="98" y="73"/>
                    <a:pt x="99" y="74"/>
                  </a:cubicBezTo>
                  <a:cubicBezTo>
                    <a:pt x="100" y="75"/>
                    <a:pt x="101" y="76"/>
                    <a:pt x="102" y="77"/>
                  </a:cubicBezTo>
                  <a:cubicBezTo>
                    <a:pt x="103" y="78"/>
                    <a:pt x="104" y="79"/>
                    <a:pt x="105" y="80"/>
                  </a:cubicBezTo>
                  <a:cubicBezTo>
                    <a:pt x="101" y="78"/>
                    <a:pt x="101" y="78"/>
                    <a:pt x="101" y="78"/>
                  </a:cubicBezTo>
                  <a:cubicBezTo>
                    <a:pt x="100" y="78"/>
                    <a:pt x="99" y="77"/>
                    <a:pt x="97" y="76"/>
                  </a:cubicBezTo>
                  <a:cubicBezTo>
                    <a:pt x="95" y="75"/>
                    <a:pt x="93" y="74"/>
                    <a:pt x="90" y="73"/>
                  </a:cubicBezTo>
                  <a:cubicBezTo>
                    <a:pt x="89" y="73"/>
                    <a:pt x="88" y="72"/>
                    <a:pt x="86" y="72"/>
                  </a:cubicBezTo>
                  <a:cubicBezTo>
                    <a:pt x="85" y="71"/>
                    <a:pt x="84" y="71"/>
                    <a:pt x="83" y="71"/>
                  </a:cubicBezTo>
                  <a:cubicBezTo>
                    <a:pt x="81" y="70"/>
                    <a:pt x="80" y="70"/>
                    <a:pt x="79" y="70"/>
                  </a:cubicBezTo>
                  <a:cubicBezTo>
                    <a:pt x="78" y="70"/>
                    <a:pt x="76" y="70"/>
                    <a:pt x="75" y="69"/>
                  </a:cubicBezTo>
                  <a:cubicBezTo>
                    <a:pt x="74" y="69"/>
                    <a:pt x="73" y="69"/>
                    <a:pt x="71" y="69"/>
                  </a:cubicBezTo>
                  <a:cubicBezTo>
                    <a:pt x="70" y="69"/>
                    <a:pt x="69" y="69"/>
                    <a:pt x="68" y="69"/>
                  </a:cubicBezTo>
                  <a:cubicBezTo>
                    <a:pt x="65" y="69"/>
                    <a:pt x="63" y="70"/>
                    <a:pt x="60" y="70"/>
                  </a:cubicBezTo>
                  <a:cubicBezTo>
                    <a:pt x="58" y="70"/>
                    <a:pt x="56" y="71"/>
                    <a:pt x="53" y="72"/>
                  </a:cubicBezTo>
                  <a:cubicBezTo>
                    <a:pt x="52" y="72"/>
                    <a:pt x="51" y="73"/>
                    <a:pt x="50" y="73"/>
                  </a:cubicBezTo>
                  <a:cubicBezTo>
                    <a:pt x="49" y="73"/>
                    <a:pt x="49" y="73"/>
                    <a:pt x="48" y="74"/>
                  </a:cubicBezTo>
                  <a:cubicBezTo>
                    <a:pt x="48" y="74"/>
                    <a:pt x="47" y="74"/>
                    <a:pt x="47" y="74"/>
                  </a:cubicBezTo>
                  <a:cubicBezTo>
                    <a:pt x="42" y="77"/>
                    <a:pt x="42" y="77"/>
                    <a:pt x="42" y="77"/>
                  </a:cubicBezTo>
                  <a:cubicBezTo>
                    <a:pt x="39" y="73"/>
                    <a:pt x="39" y="73"/>
                    <a:pt x="39" y="73"/>
                  </a:cubicBezTo>
                  <a:cubicBezTo>
                    <a:pt x="32" y="61"/>
                    <a:pt x="25" y="50"/>
                    <a:pt x="18" y="38"/>
                  </a:cubicBezTo>
                  <a:cubicBezTo>
                    <a:pt x="14" y="32"/>
                    <a:pt x="11" y="26"/>
                    <a:pt x="8" y="19"/>
                  </a:cubicBezTo>
                  <a:cubicBezTo>
                    <a:pt x="7" y="16"/>
                    <a:pt x="5" y="13"/>
                    <a:pt x="4" y="10"/>
                  </a:cubicBezTo>
                  <a:cubicBezTo>
                    <a:pt x="2" y="7"/>
                    <a:pt x="1" y="4"/>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77"/>
            <p:cNvSpPr/>
            <p:nvPr/>
          </p:nvSpPr>
          <p:spPr bwMode="auto">
            <a:xfrm>
              <a:off x="4745038" y="2014538"/>
              <a:ext cx="2701925" cy="2857500"/>
            </a:xfrm>
            <a:custGeom>
              <a:avLst/>
              <a:gdLst>
                <a:gd name="T0" fmla="*/ 635 w 635"/>
                <a:gd name="T1" fmla="*/ 208 h 672"/>
                <a:gd name="T2" fmla="*/ 609 w 635"/>
                <a:gd name="T3" fmla="*/ 100 h 672"/>
                <a:gd name="T4" fmla="*/ 604 w 635"/>
                <a:gd name="T5" fmla="*/ 89 h 672"/>
                <a:gd name="T6" fmla="*/ 535 w 635"/>
                <a:gd name="T7" fmla="*/ 10 h 672"/>
                <a:gd name="T8" fmla="*/ 426 w 635"/>
                <a:gd name="T9" fmla="*/ 31 h 672"/>
                <a:gd name="T10" fmla="*/ 389 w 635"/>
                <a:gd name="T11" fmla="*/ 124 h 672"/>
                <a:gd name="T12" fmla="*/ 387 w 635"/>
                <a:gd name="T13" fmla="*/ 156 h 672"/>
                <a:gd name="T14" fmla="*/ 199 w 635"/>
                <a:gd name="T15" fmla="*/ 346 h 672"/>
                <a:gd name="T16" fmla="*/ 168 w 635"/>
                <a:gd name="T17" fmla="*/ 454 h 672"/>
                <a:gd name="T18" fmla="*/ 1 w 635"/>
                <a:gd name="T19" fmla="*/ 591 h 672"/>
                <a:gd name="T20" fmla="*/ 92 w 635"/>
                <a:gd name="T21" fmla="*/ 654 h 672"/>
                <a:gd name="T22" fmla="*/ 204 w 635"/>
                <a:gd name="T23" fmla="*/ 489 h 672"/>
                <a:gd name="T24" fmla="*/ 255 w 635"/>
                <a:gd name="T25" fmla="*/ 481 h 672"/>
                <a:gd name="T26" fmla="*/ 416 w 635"/>
                <a:gd name="T27" fmla="*/ 454 h 672"/>
                <a:gd name="T28" fmla="*/ 577 w 635"/>
                <a:gd name="T29" fmla="*/ 378 h 672"/>
                <a:gd name="T30" fmla="*/ 625 w 635"/>
                <a:gd name="T31" fmla="*/ 279 h 672"/>
                <a:gd name="T32" fmla="*/ 635 w 635"/>
                <a:gd name="T33" fmla="*/ 20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672">
                  <a:moveTo>
                    <a:pt x="635" y="208"/>
                  </a:moveTo>
                  <a:cubicBezTo>
                    <a:pt x="634" y="170"/>
                    <a:pt x="622" y="135"/>
                    <a:pt x="609" y="100"/>
                  </a:cubicBezTo>
                  <a:cubicBezTo>
                    <a:pt x="607" y="96"/>
                    <a:pt x="606" y="93"/>
                    <a:pt x="604" y="89"/>
                  </a:cubicBezTo>
                  <a:cubicBezTo>
                    <a:pt x="590" y="54"/>
                    <a:pt x="574" y="21"/>
                    <a:pt x="535" y="10"/>
                  </a:cubicBezTo>
                  <a:cubicBezTo>
                    <a:pt x="500" y="0"/>
                    <a:pt x="456" y="11"/>
                    <a:pt x="426" y="31"/>
                  </a:cubicBezTo>
                  <a:cubicBezTo>
                    <a:pt x="390" y="54"/>
                    <a:pt x="383" y="84"/>
                    <a:pt x="389" y="124"/>
                  </a:cubicBezTo>
                  <a:cubicBezTo>
                    <a:pt x="390" y="130"/>
                    <a:pt x="394" y="150"/>
                    <a:pt x="387" y="156"/>
                  </a:cubicBezTo>
                  <a:cubicBezTo>
                    <a:pt x="367" y="173"/>
                    <a:pt x="276" y="162"/>
                    <a:pt x="199" y="346"/>
                  </a:cubicBezTo>
                  <a:cubicBezTo>
                    <a:pt x="179" y="395"/>
                    <a:pt x="173" y="432"/>
                    <a:pt x="168" y="454"/>
                  </a:cubicBezTo>
                  <a:cubicBezTo>
                    <a:pt x="119" y="488"/>
                    <a:pt x="0" y="567"/>
                    <a:pt x="1" y="591"/>
                  </a:cubicBezTo>
                  <a:cubicBezTo>
                    <a:pt x="2" y="623"/>
                    <a:pt x="53" y="672"/>
                    <a:pt x="92" y="654"/>
                  </a:cubicBezTo>
                  <a:cubicBezTo>
                    <a:pt x="119" y="642"/>
                    <a:pt x="174" y="545"/>
                    <a:pt x="204" y="489"/>
                  </a:cubicBezTo>
                  <a:cubicBezTo>
                    <a:pt x="218" y="487"/>
                    <a:pt x="235" y="483"/>
                    <a:pt x="255" y="481"/>
                  </a:cubicBezTo>
                  <a:cubicBezTo>
                    <a:pt x="309" y="473"/>
                    <a:pt x="364" y="468"/>
                    <a:pt x="416" y="454"/>
                  </a:cubicBezTo>
                  <a:cubicBezTo>
                    <a:pt x="470" y="439"/>
                    <a:pt x="537" y="418"/>
                    <a:pt x="577" y="378"/>
                  </a:cubicBezTo>
                  <a:cubicBezTo>
                    <a:pt x="603" y="352"/>
                    <a:pt x="616" y="314"/>
                    <a:pt x="625" y="279"/>
                  </a:cubicBezTo>
                  <a:cubicBezTo>
                    <a:pt x="632" y="256"/>
                    <a:pt x="635" y="232"/>
                    <a:pt x="635" y="208"/>
                  </a:cubicBezTo>
                  <a:close/>
                </a:path>
              </a:pathLst>
            </a:custGeom>
            <a:solidFill>
              <a:srgbClr val="E45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78"/>
            <p:cNvSpPr/>
            <p:nvPr/>
          </p:nvSpPr>
          <p:spPr bwMode="auto">
            <a:xfrm>
              <a:off x="6740525" y="2155825"/>
              <a:ext cx="696913" cy="666750"/>
            </a:xfrm>
            <a:custGeom>
              <a:avLst/>
              <a:gdLst>
                <a:gd name="T0" fmla="*/ 26 w 164"/>
                <a:gd name="T1" fmla="*/ 20 h 157"/>
                <a:gd name="T2" fmla="*/ 77 w 164"/>
                <a:gd name="T3" fmla="*/ 101 h 157"/>
                <a:gd name="T4" fmla="*/ 164 w 164"/>
                <a:gd name="T5" fmla="*/ 157 h 157"/>
                <a:gd name="T6" fmla="*/ 140 w 164"/>
                <a:gd name="T7" fmla="*/ 67 h 157"/>
                <a:gd name="T8" fmla="*/ 135 w 164"/>
                <a:gd name="T9" fmla="*/ 56 h 157"/>
                <a:gd name="T10" fmla="*/ 125 w 164"/>
                <a:gd name="T11" fmla="*/ 33 h 157"/>
                <a:gd name="T12" fmla="*/ 26 w 164"/>
                <a:gd name="T13" fmla="*/ 20 h 157"/>
              </a:gdLst>
              <a:ahLst/>
              <a:cxnLst>
                <a:cxn ang="0">
                  <a:pos x="T0" y="T1"/>
                </a:cxn>
                <a:cxn ang="0">
                  <a:pos x="T2" y="T3"/>
                </a:cxn>
                <a:cxn ang="0">
                  <a:pos x="T4" y="T5"/>
                </a:cxn>
                <a:cxn ang="0">
                  <a:pos x="T6" y="T7"/>
                </a:cxn>
                <a:cxn ang="0">
                  <a:pos x="T8" y="T9"/>
                </a:cxn>
                <a:cxn ang="0">
                  <a:pos x="T10" y="T11"/>
                </a:cxn>
                <a:cxn ang="0">
                  <a:pos x="T12" y="T13"/>
                </a:cxn>
              </a:cxnLst>
              <a:rect l="0" t="0" r="r" b="b"/>
              <a:pathLst>
                <a:path w="164" h="157">
                  <a:moveTo>
                    <a:pt x="26" y="20"/>
                  </a:moveTo>
                  <a:cubicBezTo>
                    <a:pt x="0" y="44"/>
                    <a:pt x="19" y="81"/>
                    <a:pt x="77" y="101"/>
                  </a:cubicBezTo>
                  <a:cubicBezTo>
                    <a:pt x="118" y="115"/>
                    <a:pt x="147" y="135"/>
                    <a:pt x="164" y="157"/>
                  </a:cubicBezTo>
                  <a:cubicBezTo>
                    <a:pt x="161" y="126"/>
                    <a:pt x="151" y="96"/>
                    <a:pt x="140" y="67"/>
                  </a:cubicBezTo>
                  <a:cubicBezTo>
                    <a:pt x="138" y="63"/>
                    <a:pt x="137" y="60"/>
                    <a:pt x="135" y="56"/>
                  </a:cubicBezTo>
                  <a:cubicBezTo>
                    <a:pt x="132" y="48"/>
                    <a:pt x="129" y="41"/>
                    <a:pt x="125" y="33"/>
                  </a:cubicBezTo>
                  <a:cubicBezTo>
                    <a:pt x="106" y="24"/>
                    <a:pt x="47" y="0"/>
                    <a:pt x="26" y="20"/>
                  </a:cubicBezTo>
                  <a:close/>
                </a:path>
              </a:pathLst>
            </a:custGeom>
            <a:solidFill>
              <a:srgbClr val="E774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79"/>
            <p:cNvSpPr/>
            <p:nvPr/>
          </p:nvSpPr>
          <p:spPr bwMode="auto">
            <a:xfrm>
              <a:off x="5613400" y="3133725"/>
              <a:ext cx="1808163" cy="960438"/>
            </a:xfrm>
            <a:custGeom>
              <a:avLst/>
              <a:gdLst>
                <a:gd name="T0" fmla="*/ 425 w 425"/>
                <a:gd name="T1" fmla="*/ 0 h 226"/>
                <a:gd name="T2" fmla="*/ 377 w 425"/>
                <a:gd name="T3" fmla="*/ 99 h 226"/>
                <a:gd name="T4" fmla="*/ 216 w 425"/>
                <a:gd name="T5" fmla="*/ 175 h 226"/>
                <a:gd name="T6" fmla="*/ 64 w 425"/>
                <a:gd name="T7" fmla="*/ 200 h 226"/>
                <a:gd name="T8" fmla="*/ 8 w 425"/>
                <a:gd name="T9" fmla="*/ 214 h 226"/>
                <a:gd name="T10" fmla="*/ 0 w 425"/>
                <a:gd name="T11" fmla="*/ 226 h 226"/>
                <a:gd name="T12" fmla="*/ 51 w 425"/>
                <a:gd name="T13" fmla="*/ 218 h 226"/>
                <a:gd name="T14" fmla="*/ 212 w 425"/>
                <a:gd name="T15" fmla="*/ 191 h 226"/>
                <a:gd name="T16" fmla="*/ 373 w 425"/>
                <a:gd name="T17" fmla="*/ 115 h 226"/>
                <a:gd name="T18" fmla="*/ 421 w 425"/>
                <a:gd name="T19" fmla="*/ 16 h 226"/>
                <a:gd name="T20" fmla="*/ 425 w 425"/>
                <a:gd name="T21" fmla="*/ 0 h 226"/>
                <a:gd name="T22" fmla="*/ 425 w 425"/>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 h="226">
                  <a:moveTo>
                    <a:pt x="425" y="0"/>
                  </a:moveTo>
                  <a:cubicBezTo>
                    <a:pt x="416" y="35"/>
                    <a:pt x="403" y="73"/>
                    <a:pt x="377" y="99"/>
                  </a:cubicBezTo>
                  <a:cubicBezTo>
                    <a:pt x="337" y="139"/>
                    <a:pt x="269" y="160"/>
                    <a:pt x="216" y="175"/>
                  </a:cubicBezTo>
                  <a:cubicBezTo>
                    <a:pt x="164" y="189"/>
                    <a:pt x="118" y="192"/>
                    <a:pt x="64" y="200"/>
                  </a:cubicBezTo>
                  <a:cubicBezTo>
                    <a:pt x="45" y="202"/>
                    <a:pt x="16" y="209"/>
                    <a:pt x="8" y="214"/>
                  </a:cubicBezTo>
                  <a:cubicBezTo>
                    <a:pt x="1" y="219"/>
                    <a:pt x="0" y="224"/>
                    <a:pt x="0" y="226"/>
                  </a:cubicBezTo>
                  <a:cubicBezTo>
                    <a:pt x="14" y="224"/>
                    <a:pt x="31" y="220"/>
                    <a:pt x="51" y="218"/>
                  </a:cubicBezTo>
                  <a:cubicBezTo>
                    <a:pt x="105" y="210"/>
                    <a:pt x="160" y="205"/>
                    <a:pt x="212" y="191"/>
                  </a:cubicBezTo>
                  <a:cubicBezTo>
                    <a:pt x="266" y="176"/>
                    <a:pt x="333" y="155"/>
                    <a:pt x="373" y="115"/>
                  </a:cubicBezTo>
                  <a:cubicBezTo>
                    <a:pt x="399" y="89"/>
                    <a:pt x="412" y="51"/>
                    <a:pt x="421" y="16"/>
                  </a:cubicBezTo>
                  <a:cubicBezTo>
                    <a:pt x="423" y="11"/>
                    <a:pt x="424" y="5"/>
                    <a:pt x="425" y="0"/>
                  </a:cubicBezTo>
                  <a:cubicBezTo>
                    <a:pt x="425" y="0"/>
                    <a:pt x="425" y="0"/>
                    <a:pt x="425" y="0"/>
                  </a:cubicBezTo>
                  <a:close/>
                </a:path>
              </a:pathLst>
            </a:custGeom>
            <a:solidFill>
              <a:srgbClr val="CD4B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80"/>
            <p:cNvSpPr/>
            <p:nvPr/>
          </p:nvSpPr>
          <p:spPr bwMode="auto">
            <a:xfrm>
              <a:off x="6727825" y="2155825"/>
              <a:ext cx="668338" cy="454025"/>
            </a:xfrm>
            <a:custGeom>
              <a:avLst/>
              <a:gdLst>
                <a:gd name="T0" fmla="*/ 49 w 157"/>
                <a:gd name="T1" fmla="*/ 3 h 107"/>
                <a:gd name="T2" fmla="*/ 38 w 157"/>
                <a:gd name="T3" fmla="*/ 74 h 107"/>
                <a:gd name="T4" fmla="*/ 157 w 157"/>
                <a:gd name="T5" fmla="*/ 107 h 107"/>
                <a:gd name="T6" fmla="*/ 143 w 157"/>
                <a:gd name="T7" fmla="*/ 67 h 107"/>
                <a:gd name="T8" fmla="*/ 138 w 157"/>
                <a:gd name="T9" fmla="*/ 56 h 107"/>
                <a:gd name="T10" fmla="*/ 126 w 157"/>
                <a:gd name="T11" fmla="*/ 29 h 107"/>
                <a:gd name="T12" fmla="*/ 49 w 157"/>
                <a:gd name="T13" fmla="*/ 3 h 107"/>
              </a:gdLst>
              <a:ahLst/>
              <a:cxnLst>
                <a:cxn ang="0">
                  <a:pos x="T0" y="T1"/>
                </a:cxn>
                <a:cxn ang="0">
                  <a:pos x="T2" y="T3"/>
                </a:cxn>
                <a:cxn ang="0">
                  <a:pos x="T4" y="T5"/>
                </a:cxn>
                <a:cxn ang="0">
                  <a:pos x="T6" y="T7"/>
                </a:cxn>
                <a:cxn ang="0">
                  <a:pos x="T8" y="T9"/>
                </a:cxn>
                <a:cxn ang="0">
                  <a:pos x="T10" y="T11"/>
                </a:cxn>
                <a:cxn ang="0">
                  <a:pos x="T12" y="T13"/>
                </a:cxn>
              </a:cxnLst>
              <a:rect l="0" t="0" r="r" b="b"/>
              <a:pathLst>
                <a:path w="157" h="107">
                  <a:moveTo>
                    <a:pt x="49" y="3"/>
                  </a:moveTo>
                  <a:cubicBezTo>
                    <a:pt x="0" y="9"/>
                    <a:pt x="11" y="55"/>
                    <a:pt x="38" y="74"/>
                  </a:cubicBezTo>
                  <a:cubicBezTo>
                    <a:pt x="61" y="89"/>
                    <a:pt x="119" y="91"/>
                    <a:pt x="157" y="107"/>
                  </a:cubicBezTo>
                  <a:cubicBezTo>
                    <a:pt x="153" y="94"/>
                    <a:pt x="148" y="80"/>
                    <a:pt x="143" y="67"/>
                  </a:cubicBezTo>
                  <a:cubicBezTo>
                    <a:pt x="141" y="63"/>
                    <a:pt x="140" y="60"/>
                    <a:pt x="138" y="56"/>
                  </a:cubicBezTo>
                  <a:cubicBezTo>
                    <a:pt x="134" y="47"/>
                    <a:pt x="131" y="38"/>
                    <a:pt x="126" y="29"/>
                  </a:cubicBezTo>
                  <a:cubicBezTo>
                    <a:pt x="110" y="17"/>
                    <a:pt x="82" y="0"/>
                    <a:pt x="49" y="3"/>
                  </a:cubicBezTo>
                  <a:close/>
                </a:path>
              </a:pathLst>
            </a:custGeom>
            <a:solidFill>
              <a:srgbClr val="EC9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81"/>
            <p:cNvSpPr/>
            <p:nvPr/>
          </p:nvSpPr>
          <p:spPr bwMode="auto">
            <a:xfrm>
              <a:off x="6149975" y="2146300"/>
              <a:ext cx="701675" cy="366713"/>
            </a:xfrm>
            <a:custGeom>
              <a:avLst/>
              <a:gdLst>
                <a:gd name="T0" fmla="*/ 100 w 165"/>
                <a:gd name="T1" fmla="*/ 16 h 86"/>
                <a:gd name="T2" fmla="*/ 57 w 165"/>
                <a:gd name="T3" fmla="*/ 7 h 86"/>
                <a:gd name="T4" fmla="*/ 11 w 165"/>
                <a:gd name="T5" fmla="*/ 7 h 86"/>
                <a:gd name="T6" fmla="*/ 73 w 165"/>
                <a:gd name="T7" fmla="*/ 77 h 86"/>
                <a:gd name="T8" fmla="*/ 154 w 165"/>
                <a:gd name="T9" fmla="*/ 75 h 86"/>
                <a:gd name="T10" fmla="*/ 116 w 165"/>
                <a:gd name="T11" fmla="*/ 27 h 86"/>
                <a:gd name="T12" fmla="*/ 100 w 165"/>
                <a:gd name="T13" fmla="*/ 16 h 86"/>
              </a:gdLst>
              <a:ahLst/>
              <a:cxnLst>
                <a:cxn ang="0">
                  <a:pos x="T0" y="T1"/>
                </a:cxn>
                <a:cxn ang="0">
                  <a:pos x="T2" y="T3"/>
                </a:cxn>
                <a:cxn ang="0">
                  <a:pos x="T4" y="T5"/>
                </a:cxn>
                <a:cxn ang="0">
                  <a:pos x="T6" y="T7"/>
                </a:cxn>
                <a:cxn ang="0">
                  <a:pos x="T8" y="T9"/>
                </a:cxn>
                <a:cxn ang="0">
                  <a:pos x="T10" y="T11"/>
                </a:cxn>
                <a:cxn ang="0">
                  <a:pos x="T12" y="T13"/>
                </a:cxn>
              </a:cxnLst>
              <a:rect l="0" t="0" r="r" b="b"/>
              <a:pathLst>
                <a:path w="165" h="86">
                  <a:moveTo>
                    <a:pt x="100" y="16"/>
                  </a:moveTo>
                  <a:cubicBezTo>
                    <a:pt x="87" y="10"/>
                    <a:pt x="73" y="8"/>
                    <a:pt x="57" y="7"/>
                  </a:cubicBezTo>
                  <a:cubicBezTo>
                    <a:pt x="48" y="6"/>
                    <a:pt x="20" y="0"/>
                    <a:pt x="11" y="7"/>
                  </a:cubicBezTo>
                  <a:cubicBezTo>
                    <a:pt x="0" y="15"/>
                    <a:pt x="64" y="72"/>
                    <a:pt x="73" y="77"/>
                  </a:cubicBezTo>
                  <a:cubicBezTo>
                    <a:pt x="90" y="86"/>
                    <a:pt x="137" y="84"/>
                    <a:pt x="154" y="75"/>
                  </a:cubicBezTo>
                  <a:cubicBezTo>
                    <a:pt x="165" y="69"/>
                    <a:pt x="120" y="30"/>
                    <a:pt x="116" y="27"/>
                  </a:cubicBezTo>
                  <a:cubicBezTo>
                    <a:pt x="111" y="22"/>
                    <a:pt x="106" y="19"/>
                    <a:pt x="100" y="16"/>
                  </a:cubicBezTo>
                  <a:close/>
                </a:path>
              </a:pathLst>
            </a:custGeom>
            <a:solidFill>
              <a:srgbClr val="E09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82"/>
            <p:cNvSpPr/>
            <p:nvPr/>
          </p:nvSpPr>
          <p:spPr bwMode="auto">
            <a:xfrm>
              <a:off x="6821488" y="2193925"/>
              <a:ext cx="255588" cy="255588"/>
            </a:xfrm>
            <a:custGeom>
              <a:avLst/>
              <a:gdLst>
                <a:gd name="T0" fmla="*/ 58 w 60"/>
                <a:gd name="T1" fmla="*/ 32 h 60"/>
                <a:gd name="T2" fmla="*/ 27 w 60"/>
                <a:gd name="T3" fmla="*/ 58 h 60"/>
                <a:gd name="T4" fmla="*/ 1 w 60"/>
                <a:gd name="T5" fmla="*/ 27 h 60"/>
                <a:gd name="T6" fmla="*/ 32 w 60"/>
                <a:gd name="T7" fmla="*/ 1 h 60"/>
                <a:gd name="T8" fmla="*/ 58 w 60"/>
                <a:gd name="T9" fmla="*/ 32 h 60"/>
              </a:gdLst>
              <a:ahLst/>
              <a:cxnLst>
                <a:cxn ang="0">
                  <a:pos x="T0" y="T1"/>
                </a:cxn>
                <a:cxn ang="0">
                  <a:pos x="T2" y="T3"/>
                </a:cxn>
                <a:cxn ang="0">
                  <a:pos x="T4" y="T5"/>
                </a:cxn>
                <a:cxn ang="0">
                  <a:pos x="T6" y="T7"/>
                </a:cxn>
                <a:cxn ang="0">
                  <a:pos x="T8" y="T9"/>
                </a:cxn>
              </a:cxnLst>
              <a:rect l="0" t="0" r="r" b="b"/>
              <a:pathLst>
                <a:path w="60" h="60">
                  <a:moveTo>
                    <a:pt x="58" y="32"/>
                  </a:moveTo>
                  <a:cubicBezTo>
                    <a:pt x="57" y="48"/>
                    <a:pt x="43" y="60"/>
                    <a:pt x="27" y="58"/>
                  </a:cubicBezTo>
                  <a:cubicBezTo>
                    <a:pt x="12" y="57"/>
                    <a:pt x="0" y="43"/>
                    <a:pt x="1" y="27"/>
                  </a:cubicBezTo>
                  <a:cubicBezTo>
                    <a:pt x="3" y="11"/>
                    <a:pt x="17" y="0"/>
                    <a:pt x="32" y="1"/>
                  </a:cubicBezTo>
                  <a:cubicBezTo>
                    <a:pt x="48" y="3"/>
                    <a:pt x="60" y="17"/>
                    <a:pt x="58"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83"/>
            <p:cNvSpPr/>
            <p:nvPr/>
          </p:nvSpPr>
          <p:spPr bwMode="auto">
            <a:xfrm>
              <a:off x="6846888" y="2219325"/>
              <a:ext cx="204788" cy="204788"/>
            </a:xfrm>
            <a:custGeom>
              <a:avLst/>
              <a:gdLst>
                <a:gd name="T0" fmla="*/ 46 w 48"/>
                <a:gd name="T1" fmla="*/ 26 h 48"/>
                <a:gd name="T2" fmla="*/ 22 w 48"/>
                <a:gd name="T3" fmla="*/ 46 h 48"/>
                <a:gd name="T4" fmla="*/ 1 w 48"/>
                <a:gd name="T5" fmla="*/ 22 h 48"/>
                <a:gd name="T6" fmla="*/ 26 w 48"/>
                <a:gd name="T7" fmla="*/ 1 h 48"/>
                <a:gd name="T8" fmla="*/ 46 w 48"/>
                <a:gd name="T9" fmla="*/ 26 h 48"/>
              </a:gdLst>
              <a:ahLst/>
              <a:cxnLst>
                <a:cxn ang="0">
                  <a:pos x="T0" y="T1"/>
                </a:cxn>
                <a:cxn ang="0">
                  <a:pos x="T2" y="T3"/>
                </a:cxn>
                <a:cxn ang="0">
                  <a:pos x="T4" y="T5"/>
                </a:cxn>
                <a:cxn ang="0">
                  <a:pos x="T6" y="T7"/>
                </a:cxn>
                <a:cxn ang="0">
                  <a:pos x="T8" y="T9"/>
                </a:cxn>
              </a:cxnLst>
              <a:rect l="0" t="0" r="r" b="b"/>
              <a:pathLst>
                <a:path w="48" h="48">
                  <a:moveTo>
                    <a:pt x="46" y="26"/>
                  </a:moveTo>
                  <a:cubicBezTo>
                    <a:pt x="45" y="38"/>
                    <a:pt x="34" y="48"/>
                    <a:pt x="22" y="46"/>
                  </a:cubicBezTo>
                  <a:cubicBezTo>
                    <a:pt x="9" y="45"/>
                    <a:pt x="0" y="34"/>
                    <a:pt x="1" y="22"/>
                  </a:cubicBezTo>
                  <a:cubicBezTo>
                    <a:pt x="2" y="9"/>
                    <a:pt x="13" y="0"/>
                    <a:pt x="26" y="1"/>
                  </a:cubicBezTo>
                  <a:cubicBezTo>
                    <a:pt x="38" y="2"/>
                    <a:pt x="48" y="13"/>
                    <a:pt x="46" y="26"/>
                  </a:cubicBezTo>
                  <a:close/>
                </a:path>
              </a:pathLst>
            </a:custGeom>
            <a:solidFill>
              <a:srgbClr val="4A35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84"/>
            <p:cNvSpPr/>
            <p:nvPr/>
          </p:nvSpPr>
          <p:spPr bwMode="auto">
            <a:xfrm>
              <a:off x="5268913" y="2593975"/>
              <a:ext cx="1684338" cy="1538288"/>
            </a:xfrm>
            <a:custGeom>
              <a:avLst/>
              <a:gdLst>
                <a:gd name="T0" fmla="*/ 219 w 396"/>
                <a:gd name="T1" fmla="*/ 29 h 362"/>
                <a:gd name="T2" fmla="*/ 368 w 396"/>
                <a:gd name="T3" fmla="*/ 126 h 362"/>
                <a:gd name="T4" fmla="*/ 27 w 396"/>
                <a:gd name="T5" fmla="*/ 339 h 362"/>
                <a:gd name="T6" fmla="*/ 219 w 396"/>
                <a:gd name="T7" fmla="*/ 29 h 362"/>
              </a:gdLst>
              <a:ahLst/>
              <a:cxnLst>
                <a:cxn ang="0">
                  <a:pos x="T0" y="T1"/>
                </a:cxn>
                <a:cxn ang="0">
                  <a:pos x="T2" y="T3"/>
                </a:cxn>
                <a:cxn ang="0">
                  <a:pos x="T4" y="T5"/>
                </a:cxn>
                <a:cxn ang="0">
                  <a:pos x="T6" y="T7"/>
                </a:cxn>
              </a:cxnLst>
              <a:rect l="0" t="0" r="r" b="b"/>
              <a:pathLst>
                <a:path w="396" h="362">
                  <a:moveTo>
                    <a:pt x="219" y="29"/>
                  </a:moveTo>
                  <a:cubicBezTo>
                    <a:pt x="299" y="0"/>
                    <a:pt x="396" y="46"/>
                    <a:pt x="368" y="126"/>
                  </a:cubicBezTo>
                  <a:cubicBezTo>
                    <a:pt x="339" y="206"/>
                    <a:pt x="69" y="362"/>
                    <a:pt x="27" y="339"/>
                  </a:cubicBezTo>
                  <a:cubicBezTo>
                    <a:pt x="0" y="324"/>
                    <a:pt x="121" y="64"/>
                    <a:pt x="219" y="29"/>
                  </a:cubicBezTo>
                  <a:close/>
                </a:path>
              </a:pathLst>
            </a:custGeom>
            <a:solidFill>
              <a:srgbClr val="C63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85"/>
            <p:cNvSpPr/>
            <p:nvPr/>
          </p:nvSpPr>
          <p:spPr bwMode="auto">
            <a:xfrm>
              <a:off x="5362575" y="3082925"/>
              <a:ext cx="1484313" cy="1049338"/>
            </a:xfrm>
            <a:custGeom>
              <a:avLst/>
              <a:gdLst>
                <a:gd name="T0" fmla="*/ 348 w 349"/>
                <a:gd name="T1" fmla="*/ 1 h 247"/>
                <a:gd name="T2" fmla="*/ 3 w 349"/>
                <a:gd name="T3" fmla="*/ 201 h 247"/>
                <a:gd name="T4" fmla="*/ 5 w 349"/>
                <a:gd name="T5" fmla="*/ 224 h 247"/>
                <a:gd name="T6" fmla="*/ 346 w 349"/>
                <a:gd name="T7" fmla="*/ 11 h 247"/>
                <a:gd name="T8" fmla="*/ 349 w 349"/>
                <a:gd name="T9" fmla="*/ 0 h 247"/>
                <a:gd name="T10" fmla="*/ 348 w 349"/>
                <a:gd name="T11" fmla="*/ 1 h 247"/>
              </a:gdLst>
              <a:ahLst/>
              <a:cxnLst>
                <a:cxn ang="0">
                  <a:pos x="T0" y="T1"/>
                </a:cxn>
                <a:cxn ang="0">
                  <a:pos x="T2" y="T3"/>
                </a:cxn>
                <a:cxn ang="0">
                  <a:pos x="T4" y="T5"/>
                </a:cxn>
                <a:cxn ang="0">
                  <a:pos x="T6" y="T7"/>
                </a:cxn>
                <a:cxn ang="0">
                  <a:pos x="T8" y="T9"/>
                </a:cxn>
                <a:cxn ang="0">
                  <a:pos x="T10" y="T11"/>
                </a:cxn>
              </a:cxnLst>
              <a:rect l="0" t="0" r="r" b="b"/>
              <a:pathLst>
                <a:path w="349" h="247">
                  <a:moveTo>
                    <a:pt x="348" y="1"/>
                  </a:moveTo>
                  <a:cubicBezTo>
                    <a:pt x="317" y="74"/>
                    <a:pt x="77" y="199"/>
                    <a:pt x="3" y="201"/>
                  </a:cubicBezTo>
                  <a:cubicBezTo>
                    <a:pt x="0" y="213"/>
                    <a:pt x="1" y="222"/>
                    <a:pt x="5" y="224"/>
                  </a:cubicBezTo>
                  <a:cubicBezTo>
                    <a:pt x="47" y="247"/>
                    <a:pt x="317" y="91"/>
                    <a:pt x="346" y="11"/>
                  </a:cubicBezTo>
                  <a:cubicBezTo>
                    <a:pt x="347" y="7"/>
                    <a:pt x="348" y="4"/>
                    <a:pt x="349" y="0"/>
                  </a:cubicBezTo>
                  <a:cubicBezTo>
                    <a:pt x="349" y="0"/>
                    <a:pt x="348" y="1"/>
                    <a:pt x="348" y="1"/>
                  </a:cubicBezTo>
                  <a:close/>
                </a:path>
              </a:pathLst>
            </a:custGeom>
            <a:solidFill>
              <a:srgbClr val="B42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86"/>
            <p:cNvSpPr/>
            <p:nvPr/>
          </p:nvSpPr>
          <p:spPr bwMode="auto">
            <a:xfrm>
              <a:off x="7105650" y="3125788"/>
              <a:ext cx="73025" cy="139700"/>
            </a:xfrm>
            <a:custGeom>
              <a:avLst/>
              <a:gdLst>
                <a:gd name="T0" fmla="*/ 16 w 17"/>
                <a:gd name="T1" fmla="*/ 0 h 33"/>
                <a:gd name="T2" fmla="*/ 17 w 17"/>
                <a:gd name="T3" fmla="*/ 1 h 33"/>
                <a:gd name="T4" fmla="*/ 17 w 17"/>
                <a:gd name="T5" fmla="*/ 6 h 33"/>
                <a:gd name="T6" fmla="*/ 14 w 17"/>
                <a:gd name="T7" fmla="*/ 19 h 33"/>
                <a:gd name="T8" fmla="*/ 13 w 17"/>
                <a:gd name="T9" fmla="*/ 23 h 33"/>
                <a:gd name="T10" fmla="*/ 10 w 17"/>
                <a:gd name="T11" fmla="*/ 26 h 33"/>
                <a:gd name="T12" fmla="*/ 8 w 17"/>
                <a:gd name="T13" fmla="*/ 28 h 33"/>
                <a:gd name="T14" fmla="*/ 6 w 17"/>
                <a:gd name="T15" fmla="*/ 30 h 33"/>
                <a:gd name="T16" fmla="*/ 4 w 17"/>
                <a:gd name="T17" fmla="*/ 32 h 33"/>
                <a:gd name="T18" fmla="*/ 2 w 17"/>
                <a:gd name="T19" fmla="*/ 33 h 33"/>
                <a:gd name="T20" fmla="*/ 0 w 17"/>
                <a:gd name="T21" fmla="*/ 33 h 33"/>
                <a:gd name="T22" fmla="*/ 1 w 17"/>
                <a:gd name="T23" fmla="*/ 32 h 33"/>
                <a:gd name="T24" fmla="*/ 2 w 17"/>
                <a:gd name="T25" fmla="*/ 30 h 33"/>
                <a:gd name="T26" fmla="*/ 3 w 17"/>
                <a:gd name="T27" fmla="*/ 28 h 33"/>
                <a:gd name="T28" fmla="*/ 4 w 17"/>
                <a:gd name="T29" fmla="*/ 25 h 33"/>
                <a:gd name="T30" fmla="*/ 5 w 17"/>
                <a:gd name="T31" fmla="*/ 22 h 33"/>
                <a:gd name="T32" fmla="*/ 6 w 17"/>
                <a:gd name="T33" fmla="*/ 21 h 33"/>
                <a:gd name="T34" fmla="*/ 7 w 17"/>
                <a:gd name="T35" fmla="*/ 19 h 33"/>
                <a:gd name="T36" fmla="*/ 8 w 17"/>
                <a:gd name="T37" fmla="*/ 16 h 33"/>
                <a:gd name="T38" fmla="*/ 9 w 17"/>
                <a:gd name="T39" fmla="*/ 13 h 33"/>
                <a:gd name="T40" fmla="*/ 11 w 17"/>
                <a:gd name="T41" fmla="*/ 10 h 33"/>
                <a:gd name="T42" fmla="*/ 13 w 17"/>
                <a:gd name="T43" fmla="*/ 5 h 33"/>
                <a:gd name="T44" fmla="*/ 15 w 17"/>
                <a:gd name="T45" fmla="*/ 1 h 33"/>
                <a:gd name="T46" fmla="*/ 16 w 1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3">
                  <a:moveTo>
                    <a:pt x="16" y="0"/>
                  </a:moveTo>
                  <a:cubicBezTo>
                    <a:pt x="16" y="0"/>
                    <a:pt x="16" y="0"/>
                    <a:pt x="17" y="1"/>
                  </a:cubicBezTo>
                  <a:cubicBezTo>
                    <a:pt x="17" y="2"/>
                    <a:pt x="17" y="4"/>
                    <a:pt x="17" y="6"/>
                  </a:cubicBezTo>
                  <a:cubicBezTo>
                    <a:pt x="17" y="10"/>
                    <a:pt x="16" y="15"/>
                    <a:pt x="14" y="19"/>
                  </a:cubicBezTo>
                  <a:cubicBezTo>
                    <a:pt x="14" y="20"/>
                    <a:pt x="13" y="22"/>
                    <a:pt x="13" y="23"/>
                  </a:cubicBezTo>
                  <a:cubicBezTo>
                    <a:pt x="12" y="24"/>
                    <a:pt x="11" y="25"/>
                    <a:pt x="10" y="26"/>
                  </a:cubicBezTo>
                  <a:cubicBezTo>
                    <a:pt x="10" y="27"/>
                    <a:pt x="9" y="27"/>
                    <a:pt x="8" y="28"/>
                  </a:cubicBezTo>
                  <a:cubicBezTo>
                    <a:pt x="7" y="29"/>
                    <a:pt x="7" y="30"/>
                    <a:pt x="6" y="30"/>
                  </a:cubicBezTo>
                  <a:cubicBezTo>
                    <a:pt x="5" y="31"/>
                    <a:pt x="4" y="31"/>
                    <a:pt x="4" y="32"/>
                  </a:cubicBezTo>
                  <a:cubicBezTo>
                    <a:pt x="3" y="32"/>
                    <a:pt x="2" y="32"/>
                    <a:pt x="2" y="33"/>
                  </a:cubicBezTo>
                  <a:cubicBezTo>
                    <a:pt x="1" y="33"/>
                    <a:pt x="0" y="33"/>
                    <a:pt x="0" y="33"/>
                  </a:cubicBezTo>
                  <a:cubicBezTo>
                    <a:pt x="0" y="33"/>
                    <a:pt x="0" y="33"/>
                    <a:pt x="1" y="32"/>
                  </a:cubicBezTo>
                  <a:cubicBezTo>
                    <a:pt x="1" y="31"/>
                    <a:pt x="1" y="31"/>
                    <a:pt x="2" y="30"/>
                  </a:cubicBezTo>
                  <a:cubicBezTo>
                    <a:pt x="2" y="29"/>
                    <a:pt x="2" y="28"/>
                    <a:pt x="3" y="28"/>
                  </a:cubicBezTo>
                  <a:cubicBezTo>
                    <a:pt x="3" y="27"/>
                    <a:pt x="4" y="26"/>
                    <a:pt x="4" y="25"/>
                  </a:cubicBezTo>
                  <a:cubicBezTo>
                    <a:pt x="4" y="24"/>
                    <a:pt x="5" y="23"/>
                    <a:pt x="5" y="22"/>
                  </a:cubicBezTo>
                  <a:cubicBezTo>
                    <a:pt x="5" y="22"/>
                    <a:pt x="6" y="21"/>
                    <a:pt x="6" y="21"/>
                  </a:cubicBezTo>
                  <a:cubicBezTo>
                    <a:pt x="6" y="20"/>
                    <a:pt x="6" y="20"/>
                    <a:pt x="7" y="19"/>
                  </a:cubicBezTo>
                  <a:cubicBezTo>
                    <a:pt x="7" y="18"/>
                    <a:pt x="7" y="17"/>
                    <a:pt x="8" y="16"/>
                  </a:cubicBezTo>
                  <a:cubicBezTo>
                    <a:pt x="8" y="15"/>
                    <a:pt x="9" y="14"/>
                    <a:pt x="9" y="13"/>
                  </a:cubicBezTo>
                  <a:cubicBezTo>
                    <a:pt x="10" y="12"/>
                    <a:pt x="10" y="11"/>
                    <a:pt x="11" y="10"/>
                  </a:cubicBezTo>
                  <a:cubicBezTo>
                    <a:pt x="12" y="8"/>
                    <a:pt x="12" y="7"/>
                    <a:pt x="13" y="5"/>
                  </a:cubicBezTo>
                  <a:cubicBezTo>
                    <a:pt x="14" y="3"/>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87"/>
            <p:cNvSpPr/>
            <p:nvPr/>
          </p:nvSpPr>
          <p:spPr bwMode="auto">
            <a:xfrm>
              <a:off x="7196138" y="3227388"/>
              <a:ext cx="71438" cy="144463"/>
            </a:xfrm>
            <a:custGeom>
              <a:avLst/>
              <a:gdLst>
                <a:gd name="T0" fmla="*/ 16 w 17"/>
                <a:gd name="T1" fmla="*/ 0 h 34"/>
                <a:gd name="T2" fmla="*/ 16 w 17"/>
                <a:gd name="T3" fmla="*/ 2 h 34"/>
                <a:gd name="T4" fmla="*/ 17 w 17"/>
                <a:gd name="T5" fmla="*/ 6 h 34"/>
                <a:gd name="T6" fmla="*/ 14 w 17"/>
                <a:gd name="T7" fmla="*/ 20 h 34"/>
                <a:gd name="T8" fmla="*/ 12 w 17"/>
                <a:gd name="T9" fmla="*/ 23 h 34"/>
                <a:gd name="T10" fmla="*/ 10 w 17"/>
                <a:gd name="T11" fmla="*/ 26 h 34"/>
                <a:gd name="T12" fmla="*/ 8 w 17"/>
                <a:gd name="T13" fmla="*/ 29 h 34"/>
                <a:gd name="T14" fmla="*/ 5 w 17"/>
                <a:gd name="T15" fmla="*/ 31 h 34"/>
                <a:gd name="T16" fmla="*/ 3 w 17"/>
                <a:gd name="T17" fmla="*/ 32 h 34"/>
                <a:gd name="T18" fmla="*/ 1 w 17"/>
                <a:gd name="T19" fmla="*/ 33 h 34"/>
                <a:gd name="T20" fmla="*/ 0 w 17"/>
                <a:gd name="T21" fmla="*/ 34 h 34"/>
                <a:gd name="T22" fmla="*/ 0 w 17"/>
                <a:gd name="T23" fmla="*/ 32 h 34"/>
                <a:gd name="T24" fmla="*/ 1 w 17"/>
                <a:gd name="T25" fmla="*/ 30 h 34"/>
                <a:gd name="T26" fmla="*/ 2 w 17"/>
                <a:gd name="T27" fmla="*/ 28 h 34"/>
                <a:gd name="T28" fmla="*/ 3 w 17"/>
                <a:gd name="T29" fmla="*/ 26 h 34"/>
                <a:gd name="T30" fmla="*/ 5 w 17"/>
                <a:gd name="T31" fmla="*/ 23 h 34"/>
                <a:gd name="T32" fmla="*/ 5 w 17"/>
                <a:gd name="T33" fmla="*/ 21 h 34"/>
                <a:gd name="T34" fmla="*/ 6 w 17"/>
                <a:gd name="T35" fmla="*/ 20 h 34"/>
                <a:gd name="T36" fmla="*/ 7 w 17"/>
                <a:gd name="T37" fmla="*/ 17 h 34"/>
                <a:gd name="T38" fmla="*/ 9 w 17"/>
                <a:gd name="T39" fmla="*/ 14 h 34"/>
                <a:gd name="T40" fmla="*/ 10 w 17"/>
                <a:gd name="T41" fmla="*/ 11 h 34"/>
                <a:gd name="T42" fmla="*/ 13 w 17"/>
                <a:gd name="T43" fmla="*/ 6 h 34"/>
                <a:gd name="T44" fmla="*/ 15 w 17"/>
                <a:gd name="T45" fmla="*/ 2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6" y="1"/>
                    <a:pt x="16" y="2"/>
                  </a:cubicBezTo>
                  <a:cubicBezTo>
                    <a:pt x="16" y="3"/>
                    <a:pt x="17" y="5"/>
                    <a:pt x="17" y="6"/>
                  </a:cubicBezTo>
                  <a:cubicBezTo>
                    <a:pt x="17" y="10"/>
                    <a:pt x="16" y="15"/>
                    <a:pt x="14" y="20"/>
                  </a:cubicBezTo>
                  <a:cubicBezTo>
                    <a:pt x="13" y="21"/>
                    <a:pt x="13" y="22"/>
                    <a:pt x="12" y="23"/>
                  </a:cubicBezTo>
                  <a:cubicBezTo>
                    <a:pt x="11" y="24"/>
                    <a:pt x="11" y="25"/>
                    <a:pt x="10" y="26"/>
                  </a:cubicBezTo>
                  <a:cubicBezTo>
                    <a:pt x="9" y="27"/>
                    <a:pt x="8" y="28"/>
                    <a:pt x="8" y="29"/>
                  </a:cubicBezTo>
                  <a:cubicBezTo>
                    <a:pt x="7" y="29"/>
                    <a:pt x="6" y="30"/>
                    <a:pt x="5" y="31"/>
                  </a:cubicBezTo>
                  <a:cubicBezTo>
                    <a:pt x="5" y="31"/>
                    <a:pt x="4" y="32"/>
                    <a:pt x="3" y="32"/>
                  </a:cubicBezTo>
                  <a:cubicBezTo>
                    <a:pt x="2" y="33"/>
                    <a:pt x="2" y="33"/>
                    <a:pt x="1" y="33"/>
                  </a:cubicBezTo>
                  <a:cubicBezTo>
                    <a:pt x="0" y="34"/>
                    <a:pt x="0" y="34"/>
                    <a:pt x="0" y="34"/>
                  </a:cubicBezTo>
                  <a:cubicBezTo>
                    <a:pt x="0" y="34"/>
                    <a:pt x="0" y="33"/>
                    <a:pt x="0" y="32"/>
                  </a:cubicBezTo>
                  <a:cubicBezTo>
                    <a:pt x="1" y="32"/>
                    <a:pt x="1" y="31"/>
                    <a:pt x="1" y="30"/>
                  </a:cubicBezTo>
                  <a:cubicBezTo>
                    <a:pt x="1" y="30"/>
                    <a:pt x="2" y="29"/>
                    <a:pt x="2" y="28"/>
                  </a:cubicBezTo>
                  <a:cubicBezTo>
                    <a:pt x="3" y="27"/>
                    <a:pt x="3" y="26"/>
                    <a:pt x="3" y="26"/>
                  </a:cubicBezTo>
                  <a:cubicBezTo>
                    <a:pt x="4" y="25"/>
                    <a:pt x="4" y="24"/>
                    <a:pt x="5" y="23"/>
                  </a:cubicBezTo>
                  <a:cubicBezTo>
                    <a:pt x="5" y="22"/>
                    <a:pt x="5" y="22"/>
                    <a:pt x="5" y="21"/>
                  </a:cubicBezTo>
                  <a:cubicBezTo>
                    <a:pt x="5" y="21"/>
                    <a:pt x="6" y="20"/>
                    <a:pt x="6" y="20"/>
                  </a:cubicBezTo>
                  <a:cubicBezTo>
                    <a:pt x="6" y="19"/>
                    <a:pt x="7" y="18"/>
                    <a:pt x="7" y="17"/>
                  </a:cubicBezTo>
                  <a:cubicBezTo>
                    <a:pt x="8" y="16"/>
                    <a:pt x="8" y="15"/>
                    <a:pt x="9" y="14"/>
                  </a:cubicBezTo>
                  <a:cubicBezTo>
                    <a:pt x="9" y="13"/>
                    <a:pt x="10" y="12"/>
                    <a:pt x="10" y="11"/>
                  </a:cubicBezTo>
                  <a:cubicBezTo>
                    <a:pt x="11" y="9"/>
                    <a:pt x="12" y="7"/>
                    <a:pt x="13" y="6"/>
                  </a:cubicBezTo>
                  <a:cubicBezTo>
                    <a:pt x="13" y="4"/>
                    <a:pt x="14" y="3"/>
                    <a:pt x="15" y="2"/>
                  </a:cubicBezTo>
                  <a:cubicBezTo>
                    <a:pt x="15" y="1"/>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88"/>
            <p:cNvSpPr/>
            <p:nvPr/>
          </p:nvSpPr>
          <p:spPr bwMode="auto">
            <a:xfrm>
              <a:off x="7059613" y="3341688"/>
              <a:ext cx="71438" cy="144463"/>
            </a:xfrm>
            <a:custGeom>
              <a:avLst/>
              <a:gdLst>
                <a:gd name="T0" fmla="*/ 16 w 17"/>
                <a:gd name="T1" fmla="*/ 0 h 34"/>
                <a:gd name="T2" fmla="*/ 17 w 17"/>
                <a:gd name="T3" fmla="*/ 2 h 34"/>
                <a:gd name="T4" fmla="*/ 17 w 17"/>
                <a:gd name="T5" fmla="*/ 6 h 34"/>
                <a:gd name="T6" fmla="*/ 14 w 17"/>
                <a:gd name="T7" fmla="*/ 20 h 34"/>
                <a:gd name="T8" fmla="*/ 13 w 17"/>
                <a:gd name="T9" fmla="*/ 23 h 34"/>
                <a:gd name="T10" fmla="*/ 11 w 17"/>
                <a:gd name="T11" fmla="*/ 26 h 34"/>
                <a:gd name="T12" fmla="*/ 8 w 17"/>
                <a:gd name="T13" fmla="*/ 28 h 34"/>
                <a:gd name="T14" fmla="*/ 6 w 17"/>
                <a:gd name="T15" fmla="*/ 30 h 34"/>
                <a:gd name="T16" fmla="*/ 4 w 17"/>
                <a:gd name="T17" fmla="*/ 32 h 34"/>
                <a:gd name="T18" fmla="*/ 2 w 17"/>
                <a:gd name="T19" fmla="*/ 33 h 34"/>
                <a:gd name="T20" fmla="*/ 0 w 17"/>
                <a:gd name="T21" fmla="*/ 34 h 34"/>
                <a:gd name="T22" fmla="*/ 1 w 17"/>
                <a:gd name="T23" fmla="*/ 32 h 34"/>
                <a:gd name="T24" fmla="*/ 2 w 17"/>
                <a:gd name="T25" fmla="*/ 30 h 34"/>
                <a:gd name="T26" fmla="*/ 3 w 17"/>
                <a:gd name="T27" fmla="*/ 28 h 34"/>
                <a:gd name="T28" fmla="*/ 4 w 17"/>
                <a:gd name="T29" fmla="*/ 25 h 34"/>
                <a:gd name="T30" fmla="*/ 5 w 17"/>
                <a:gd name="T31" fmla="*/ 23 h 34"/>
                <a:gd name="T32" fmla="*/ 6 w 17"/>
                <a:gd name="T33" fmla="*/ 21 h 34"/>
                <a:gd name="T34" fmla="*/ 7 w 17"/>
                <a:gd name="T35" fmla="*/ 20 h 34"/>
                <a:gd name="T36" fmla="*/ 8 w 17"/>
                <a:gd name="T37" fmla="*/ 17 h 34"/>
                <a:gd name="T38" fmla="*/ 9 w 17"/>
                <a:gd name="T39" fmla="*/ 14 h 34"/>
                <a:gd name="T40" fmla="*/ 11 w 17"/>
                <a:gd name="T41" fmla="*/ 11 h 34"/>
                <a:gd name="T42" fmla="*/ 13 w 17"/>
                <a:gd name="T43" fmla="*/ 5 h 34"/>
                <a:gd name="T44" fmla="*/ 15 w 17"/>
                <a:gd name="T45" fmla="*/ 1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7" y="1"/>
                    <a:pt x="17" y="2"/>
                  </a:cubicBezTo>
                  <a:cubicBezTo>
                    <a:pt x="17" y="3"/>
                    <a:pt x="17" y="4"/>
                    <a:pt x="17" y="6"/>
                  </a:cubicBezTo>
                  <a:cubicBezTo>
                    <a:pt x="17" y="10"/>
                    <a:pt x="16" y="15"/>
                    <a:pt x="14" y="20"/>
                  </a:cubicBezTo>
                  <a:cubicBezTo>
                    <a:pt x="14" y="21"/>
                    <a:pt x="13" y="22"/>
                    <a:pt x="13" y="23"/>
                  </a:cubicBezTo>
                  <a:cubicBezTo>
                    <a:pt x="12" y="24"/>
                    <a:pt x="11" y="25"/>
                    <a:pt x="11" y="26"/>
                  </a:cubicBezTo>
                  <a:cubicBezTo>
                    <a:pt x="10" y="27"/>
                    <a:pt x="9" y="28"/>
                    <a:pt x="8" y="28"/>
                  </a:cubicBezTo>
                  <a:cubicBezTo>
                    <a:pt x="8" y="29"/>
                    <a:pt x="7" y="30"/>
                    <a:pt x="6" y="30"/>
                  </a:cubicBezTo>
                  <a:cubicBezTo>
                    <a:pt x="5" y="31"/>
                    <a:pt x="4" y="32"/>
                    <a:pt x="4" y="32"/>
                  </a:cubicBezTo>
                  <a:cubicBezTo>
                    <a:pt x="3" y="32"/>
                    <a:pt x="3" y="33"/>
                    <a:pt x="2" y="33"/>
                  </a:cubicBezTo>
                  <a:cubicBezTo>
                    <a:pt x="1" y="33"/>
                    <a:pt x="0" y="34"/>
                    <a:pt x="0" y="34"/>
                  </a:cubicBezTo>
                  <a:cubicBezTo>
                    <a:pt x="0" y="34"/>
                    <a:pt x="1" y="33"/>
                    <a:pt x="1" y="32"/>
                  </a:cubicBezTo>
                  <a:cubicBezTo>
                    <a:pt x="1" y="31"/>
                    <a:pt x="2" y="31"/>
                    <a:pt x="2" y="30"/>
                  </a:cubicBezTo>
                  <a:cubicBezTo>
                    <a:pt x="2" y="29"/>
                    <a:pt x="2" y="29"/>
                    <a:pt x="3" y="28"/>
                  </a:cubicBezTo>
                  <a:cubicBezTo>
                    <a:pt x="3" y="27"/>
                    <a:pt x="4" y="26"/>
                    <a:pt x="4" y="25"/>
                  </a:cubicBezTo>
                  <a:cubicBezTo>
                    <a:pt x="4" y="25"/>
                    <a:pt x="5" y="24"/>
                    <a:pt x="5" y="23"/>
                  </a:cubicBezTo>
                  <a:cubicBezTo>
                    <a:pt x="6" y="22"/>
                    <a:pt x="6" y="22"/>
                    <a:pt x="6" y="21"/>
                  </a:cubicBezTo>
                  <a:cubicBezTo>
                    <a:pt x="6" y="21"/>
                    <a:pt x="6" y="20"/>
                    <a:pt x="7" y="20"/>
                  </a:cubicBezTo>
                  <a:cubicBezTo>
                    <a:pt x="7" y="19"/>
                    <a:pt x="8" y="18"/>
                    <a:pt x="8" y="17"/>
                  </a:cubicBezTo>
                  <a:cubicBezTo>
                    <a:pt x="9" y="16"/>
                    <a:pt x="9" y="15"/>
                    <a:pt x="9" y="14"/>
                  </a:cubicBezTo>
                  <a:cubicBezTo>
                    <a:pt x="10" y="13"/>
                    <a:pt x="10" y="12"/>
                    <a:pt x="11" y="11"/>
                  </a:cubicBezTo>
                  <a:cubicBezTo>
                    <a:pt x="12" y="9"/>
                    <a:pt x="13" y="7"/>
                    <a:pt x="13" y="5"/>
                  </a:cubicBezTo>
                  <a:cubicBezTo>
                    <a:pt x="14" y="4"/>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9"/>
            <p:cNvSpPr/>
            <p:nvPr/>
          </p:nvSpPr>
          <p:spPr bwMode="auto">
            <a:xfrm>
              <a:off x="6902450" y="3440113"/>
              <a:ext cx="96838" cy="122238"/>
            </a:xfrm>
            <a:custGeom>
              <a:avLst/>
              <a:gdLst>
                <a:gd name="T0" fmla="*/ 23 w 23"/>
                <a:gd name="T1" fmla="*/ 0 h 29"/>
                <a:gd name="T2" fmla="*/ 23 w 23"/>
                <a:gd name="T3" fmla="*/ 2 h 29"/>
                <a:gd name="T4" fmla="*/ 23 w 23"/>
                <a:gd name="T5" fmla="*/ 7 h 29"/>
                <a:gd name="T6" fmla="*/ 17 w 23"/>
                <a:gd name="T7" fmla="*/ 19 h 29"/>
                <a:gd name="T8" fmla="*/ 14 w 23"/>
                <a:gd name="T9" fmla="*/ 22 h 29"/>
                <a:gd name="T10" fmla="*/ 11 w 23"/>
                <a:gd name="T11" fmla="*/ 24 h 29"/>
                <a:gd name="T12" fmla="*/ 9 w 23"/>
                <a:gd name="T13" fmla="*/ 26 h 29"/>
                <a:gd name="T14" fmla="*/ 6 w 23"/>
                <a:gd name="T15" fmla="*/ 28 h 29"/>
                <a:gd name="T16" fmla="*/ 3 w 23"/>
                <a:gd name="T17" fmla="*/ 28 h 29"/>
                <a:gd name="T18" fmla="*/ 1 w 23"/>
                <a:gd name="T19" fmla="*/ 29 h 29"/>
                <a:gd name="T20" fmla="*/ 0 w 23"/>
                <a:gd name="T21" fmla="*/ 29 h 29"/>
                <a:gd name="T22" fmla="*/ 1 w 23"/>
                <a:gd name="T23" fmla="*/ 28 h 29"/>
                <a:gd name="T24" fmla="*/ 2 w 23"/>
                <a:gd name="T25" fmla="*/ 26 h 29"/>
                <a:gd name="T26" fmla="*/ 3 w 23"/>
                <a:gd name="T27" fmla="*/ 24 h 29"/>
                <a:gd name="T28" fmla="*/ 5 w 23"/>
                <a:gd name="T29" fmla="*/ 22 h 29"/>
                <a:gd name="T30" fmla="*/ 7 w 23"/>
                <a:gd name="T31" fmla="*/ 20 h 29"/>
                <a:gd name="T32" fmla="*/ 8 w 23"/>
                <a:gd name="T33" fmla="*/ 19 h 29"/>
                <a:gd name="T34" fmla="*/ 9 w 23"/>
                <a:gd name="T35" fmla="*/ 17 h 29"/>
                <a:gd name="T36" fmla="*/ 11 w 23"/>
                <a:gd name="T37" fmla="*/ 15 h 29"/>
                <a:gd name="T38" fmla="*/ 13 w 23"/>
                <a:gd name="T39" fmla="*/ 12 h 29"/>
                <a:gd name="T40" fmla="*/ 15 w 23"/>
                <a:gd name="T41" fmla="*/ 10 h 29"/>
                <a:gd name="T42" fmla="*/ 19 w 23"/>
                <a:gd name="T43" fmla="*/ 5 h 29"/>
                <a:gd name="T44" fmla="*/ 22 w 23"/>
                <a:gd name="T45" fmla="*/ 2 h 29"/>
                <a:gd name="T46" fmla="*/ 23 w 23"/>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9">
                  <a:moveTo>
                    <a:pt x="23" y="0"/>
                  </a:moveTo>
                  <a:cubicBezTo>
                    <a:pt x="23" y="0"/>
                    <a:pt x="23" y="1"/>
                    <a:pt x="23" y="2"/>
                  </a:cubicBezTo>
                  <a:cubicBezTo>
                    <a:pt x="23" y="3"/>
                    <a:pt x="23" y="5"/>
                    <a:pt x="23" y="7"/>
                  </a:cubicBezTo>
                  <a:cubicBezTo>
                    <a:pt x="22" y="10"/>
                    <a:pt x="20" y="15"/>
                    <a:pt x="17" y="19"/>
                  </a:cubicBezTo>
                  <a:cubicBezTo>
                    <a:pt x="16" y="20"/>
                    <a:pt x="15" y="21"/>
                    <a:pt x="14" y="22"/>
                  </a:cubicBezTo>
                  <a:cubicBezTo>
                    <a:pt x="13" y="23"/>
                    <a:pt x="12" y="24"/>
                    <a:pt x="11" y="24"/>
                  </a:cubicBezTo>
                  <a:cubicBezTo>
                    <a:pt x="10" y="25"/>
                    <a:pt x="9" y="26"/>
                    <a:pt x="9" y="26"/>
                  </a:cubicBezTo>
                  <a:cubicBezTo>
                    <a:pt x="8" y="27"/>
                    <a:pt x="7" y="27"/>
                    <a:pt x="6" y="28"/>
                  </a:cubicBezTo>
                  <a:cubicBezTo>
                    <a:pt x="5" y="28"/>
                    <a:pt x="4" y="28"/>
                    <a:pt x="3" y="28"/>
                  </a:cubicBezTo>
                  <a:cubicBezTo>
                    <a:pt x="3" y="29"/>
                    <a:pt x="2" y="29"/>
                    <a:pt x="1" y="29"/>
                  </a:cubicBezTo>
                  <a:cubicBezTo>
                    <a:pt x="0" y="29"/>
                    <a:pt x="0" y="29"/>
                    <a:pt x="0" y="29"/>
                  </a:cubicBezTo>
                  <a:cubicBezTo>
                    <a:pt x="0" y="29"/>
                    <a:pt x="0" y="29"/>
                    <a:pt x="1" y="28"/>
                  </a:cubicBezTo>
                  <a:cubicBezTo>
                    <a:pt x="1" y="27"/>
                    <a:pt x="1" y="27"/>
                    <a:pt x="2" y="26"/>
                  </a:cubicBezTo>
                  <a:cubicBezTo>
                    <a:pt x="2" y="26"/>
                    <a:pt x="3" y="25"/>
                    <a:pt x="3" y="24"/>
                  </a:cubicBezTo>
                  <a:cubicBezTo>
                    <a:pt x="4" y="24"/>
                    <a:pt x="5" y="23"/>
                    <a:pt x="5" y="22"/>
                  </a:cubicBezTo>
                  <a:cubicBezTo>
                    <a:pt x="6" y="21"/>
                    <a:pt x="6" y="21"/>
                    <a:pt x="7" y="20"/>
                  </a:cubicBezTo>
                  <a:cubicBezTo>
                    <a:pt x="7" y="19"/>
                    <a:pt x="8" y="19"/>
                    <a:pt x="8" y="19"/>
                  </a:cubicBezTo>
                  <a:cubicBezTo>
                    <a:pt x="8" y="18"/>
                    <a:pt x="9" y="18"/>
                    <a:pt x="9" y="17"/>
                  </a:cubicBezTo>
                  <a:cubicBezTo>
                    <a:pt x="10" y="16"/>
                    <a:pt x="10" y="16"/>
                    <a:pt x="11" y="15"/>
                  </a:cubicBezTo>
                  <a:cubicBezTo>
                    <a:pt x="12" y="14"/>
                    <a:pt x="13" y="13"/>
                    <a:pt x="13" y="12"/>
                  </a:cubicBezTo>
                  <a:cubicBezTo>
                    <a:pt x="14" y="11"/>
                    <a:pt x="15" y="10"/>
                    <a:pt x="15" y="10"/>
                  </a:cubicBezTo>
                  <a:cubicBezTo>
                    <a:pt x="17" y="8"/>
                    <a:pt x="18" y="6"/>
                    <a:pt x="19" y="5"/>
                  </a:cubicBezTo>
                  <a:cubicBezTo>
                    <a:pt x="20" y="4"/>
                    <a:pt x="21" y="3"/>
                    <a:pt x="22" y="2"/>
                  </a:cubicBezTo>
                  <a:cubicBezTo>
                    <a:pt x="23" y="1"/>
                    <a:pt x="23" y="0"/>
                    <a:pt x="23"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90"/>
            <p:cNvSpPr/>
            <p:nvPr/>
          </p:nvSpPr>
          <p:spPr bwMode="auto">
            <a:xfrm>
              <a:off x="7021513" y="3529013"/>
              <a:ext cx="101600" cy="123825"/>
            </a:xfrm>
            <a:custGeom>
              <a:avLst/>
              <a:gdLst>
                <a:gd name="T0" fmla="*/ 24 w 24"/>
                <a:gd name="T1" fmla="*/ 0 h 29"/>
                <a:gd name="T2" fmla="*/ 24 w 24"/>
                <a:gd name="T3" fmla="*/ 2 h 29"/>
                <a:gd name="T4" fmla="*/ 23 w 24"/>
                <a:gd name="T5" fmla="*/ 6 h 29"/>
                <a:gd name="T6" fmla="*/ 17 w 24"/>
                <a:gd name="T7" fmla="*/ 19 h 29"/>
                <a:gd name="T8" fmla="*/ 15 w 24"/>
                <a:gd name="T9" fmla="*/ 21 h 29"/>
                <a:gd name="T10" fmla="*/ 12 w 24"/>
                <a:gd name="T11" fmla="*/ 24 h 29"/>
                <a:gd name="T12" fmla="*/ 9 w 24"/>
                <a:gd name="T13" fmla="*/ 26 h 29"/>
                <a:gd name="T14" fmla="*/ 6 w 24"/>
                <a:gd name="T15" fmla="*/ 27 h 29"/>
                <a:gd name="T16" fmla="*/ 4 w 24"/>
                <a:gd name="T17" fmla="*/ 28 h 29"/>
                <a:gd name="T18" fmla="*/ 2 w 24"/>
                <a:gd name="T19" fmla="*/ 28 h 29"/>
                <a:gd name="T20" fmla="*/ 0 w 24"/>
                <a:gd name="T21" fmla="*/ 29 h 29"/>
                <a:gd name="T22" fmla="*/ 1 w 24"/>
                <a:gd name="T23" fmla="*/ 27 h 29"/>
                <a:gd name="T24" fmla="*/ 2 w 24"/>
                <a:gd name="T25" fmla="*/ 26 h 29"/>
                <a:gd name="T26" fmla="*/ 4 w 24"/>
                <a:gd name="T27" fmla="*/ 24 h 29"/>
                <a:gd name="T28" fmla="*/ 6 w 24"/>
                <a:gd name="T29" fmla="*/ 22 h 29"/>
                <a:gd name="T30" fmla="*/ 8 w 24"/>
                <a:gd name="T31" fmla="*/ 19 h 29"/>
                <a:gd name="T32" fmla="*/ 9 w 24"/>
                <a:gd name="T33" fmla="*/ 18 h 29"/>
                <a:gd name="T34" fmla="*/ 10 w 24"/>
                <a:gd name="T35" fmla="*/ 17 h 29"/>
                <a:gd name="T36" fmla="*/ 12 w 24"/>
                <a:gd name="T37" fmla="*/ 14 h 29"/>
                <a:gd name="T38" fmla="*/ 14 w 24"/>
                <a:gd name="T39" fmla="*/ 12 h 29"/>
                <a:gd name="T40" fmla="*/ 16 w 24"/>
                <a:gd name="T41" fmla="*/ 9 h 29"/>
                <a:gd name="T42" fmla="*/ 20 w 24"/>
                <a:gd name="T43" fmla="*/ 4 h 29"/>
                <a:gd name="T44" fmla="*/ 23 w 24"/>
                <a:gd name="T45" fmla="*/ 1 h 29"/>
                <a:gd name="T46" fmla="*/ 24 w 24"/>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9">
                  <a:moveTo>
                    <a:pt x="24" y="0"/>
                  </a:moveTo>
                  <a:cubicBezTo>
                    <a:pt x="24" y="0"/>
                    <a:pt x="24" y="1"/>
                    <a:pt x="24" y="2"/>
                  </a:cubicBezTo>
                  <a:cubicBezTo>
                    <a:pt x="24" y="3"/>
                    <a:pt x="24" y="4"/>
                    <a:pt x="23" y="6"/>
                  </a:cubicBezTo>
                  <a:cubicBezTo>
                    <a:pt x="22" y="10"/>
                    <a:pt x="20" y="15"/>
                    <a:pt x="17" y="19"/>
                  </a:cubicBezTo>
                  <a:cubicBezTo>
                    <a:pt x="16" y="20"/>
                    <a:pt x="16" y="21"/>
                    <a:pt x="15" y="21"/>
                  </a:cubicBezTo>
                  <a:cubicBezTo>
                    <a:pt x="14" y="22"/>
                    <a:pt x="13" y="23"/>
                    <a:pt x="12" y="24"/>
                  </a:cubicBezTo>
                  <a:cubicBezTo>
                    <a:pt x="11" y="25"/>
                    <a:pt x="10" y="25"/>
                    <a:pt x="9" y="26"/>
                  </a:cubicBezTo>
                  <a:cubicBezTo>
                    <a:pt x="8" y="26"/>
                    <a:pt x="7" y="27"/>
                    <a:pt x="6" y="27"/>
                  </a:cubicBezTo>
                  <a:cubicBezTo>
                    <a:pt x="5" y="27"/>
                    <a:pt x="5" y="28"/>
                    <a:pt x="4" y="28"/>
                  </a:cubicBezTo>
                  <a:cubicBezTo>
                    <a:pt x="3" y="28"/>
                    <a:pt x="2" y="28"/>
                    <a:pt x="2" y="28"/>
                  </a:cubicBezTo>
                  <a:cubicBezTo>
                    <a:pt x="1" y="29"/>
                    <a:pt x="0" y="29"/>
                    <a:pt x="0" y="29"/>
                  </a:cubicBezTo>
                  <a:cubicBezTo>
                    <a:pt x="0" y="29"/>
                    <a:pt x="1" y="28"/>
                    <a:pt x="1" y="27"/>
                  </a:cubicBezTo>
                  <a:cubicBezTo>
                    <a:pt x="2" y="27"/>
                    <a:pt x="2" y="26"/>
                    <a:pt x="2" y="26"/>
                  </a:cubicBezTo>
                  <a:cubicBezTo>
                    <a:pt x="3" y="25"/>
                    <a:pt x="3" y="25"/>
                    <a:pt x="4" y="24"/>
                  </a:cubicBezTo>
                  <a:cubicBezTo>
                    <a:pt x="5" y="23"/>
                    <a:pt x="5" y="22"/>
                    <a:pt x="6" y="22"/>
                  </a:cubicBezTo>
                  <a:cubicBezTo>
                    <a:pt x="6" y="21"/>
                    <a:pt x="7" y="20"/>
                    <a:pt x="8" y="19"/>
                  </a:cubicBezTo>
                  <a:cubicBezTo>
                    <a:pt x="8" y="19"/>
                    <a:pt x="8" y="19"/>
                    <a:pt x="9" y="18"/>
                  </a:cubicBezTo>
                  <a:cubicBezTo>
                    <a:pt x="9" y="18"/>
                    <a:pt x="9" y="17"/>
                    <a:pt x="10" y="17"/>
                  </a:cubicBezTo>
                  <a:cubicBezTo>
                    <a:pt x="10" y="16"/>
                    <a:pt x="11" y="15"/>
                    <a:pt x="12" y="14"/>
                  </a:cubicBezTo>
                  <a:cubicBezTo>
                    <a:pt x="12" y="13"/>
                    <a:pt x="13" y="12"/>
                    <a:pt x="14" y="12"/>
                  </a:cubicBezTo>
                  <a:cubicBezTo>
                    <a:pt x="14" y="11"/>
                    <a:pt x="15" y="10"/>
                    <a:pt x="16" y="9"/>
                  </a:cubicBezTo>
                  <a:cubicBezTo>
                    <a:pt x="17" y="7"/>
                    <a:pt x="18" y="6"/>
                    <a:pt x="20" y="4"/>
                  </a:cubicBezTo>
                  <a:cubicBezTo>
                    <a:pt x="21" y="3"/>
                    <a:pt x="22" y="2"/>
                    <a:pt x="23" y="1"/>
                  </a:cubicBezTo>
                  <a:cubicBezTo>
                    <a:pt x="23" y="0"/>
                    <a:pt x="24" y="0"/>
                    <a:pt x="24"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91"/>
            <p:cNvSpPr/>
            <p:nvPr/>
          </p:nvSpPr>
          <p:spPr bwMode="auto">
            <a:xfrm>
              <a:off x="6821488" y="3622675"/>
              <a:ext cx="136525" cy="93663"/>
            </a:xfrm>
            <a:custGeom>
              <a:avLst/>
              <a:gdLst>
                <a:gd name="T0" fmla="*/ 32 w 32"/>
                <a:gd name="T1" fmla="*/ 0 h 22"/>
                <a:gd name="T2" fmla="*/ 32 w 32"/>
                <a:gd name="T3" fmla="*/ 2 h 22"/>
                <a:gd name="T4" fmla="*/ 30 w 32"/>
                <a:gd name="T5" fmla="*/ 6 h 22"/>
                <a:gd name="T6" fmla="*/ 21 w 32"/>
                <a:gd name="T7" fmla="*/ 17 h 22"/>
                <a:gd name="T8" fmla="*/ 17 w 32"/>
                <a:gd name="T9" fmla="*/ 19 h 22"/>
                <a:gd name="T10" fmla="*/ 14 w 32"/>
                <a:gd name="T11" fmla="*/ 20 h 22"/>
                <a:gd name="T12" fmla="*/ 10 w 32"/>
                <a:gd name="T13" fmla="*/ 21 h 22"/>
                <a:gd name="T14" fmla="*/ 9 w 32"/>
                <a:gd name="T15" fmla="*/ 22 h 22"/>
                <a:gd name="T16" fmla="*/ 7 w 32"/>
                <a:gd name="T17" fmla="*/ 22 h 22"/>
                <a:gd name="T18" fmla="*/ 2 w 32"/>
                <a:gd name="T19" fmla="*/ 21 h 22"/>
                <a:gd name="T20" fmla="*/ 0 w 32"/>
                <a:gd name="T21" fmla="*/ 21 h 22"/>
                <a:gd name="T22" fmla="*/ 2 w 32"/>
                <a:gd name="T23" fmla="*/ 20 h 22"/>
                <a:gd name="T24" fmla="*/ 4 w 32"/>
                <a:gd name="T25" fmla="*/ 19 h 22"/>
                <a:gd name="T26" fmla="*/ 6 w 32"/>
                <a:gd name="T27" fmla="*/ 17 h 22"/>
                <a:gd name="T28" fmla="*/ 8 w 32"/>
                <a:gd name="T29" fmla="*/ 16 h 22"/>
                <a:gd name="T30" fmla="*/ 11 w 32"/>
                <a:gd name="T31" fmla="*/ 14 h 22"/>
                <a:gd name="T32" fmla="*/ 14 w 32"/>
                <a:gd name="T33" fmla="*/ 12 h 22"/>
                <a:gd name="T34" fmla="*/ 16 w 32"/>
                <a:gd name="T35" fmla="*/ 10 h 22"/>
                <a:gd name="T36" fmla="*/ 22 w 32"/>
                <a:gd name="T37" fmla="*/ 7 h 22"/>
                <a:gd name="T38" fmla="*/ 25 w 32"/>
                <a:gd name="T39" fmla="*/ 5 h 22"/>
                <a:gd name="T40" fmla="*/ 27 w 32"/>
                <a:gd name="T41" fmla="*/ 3 h 22"/>
                <a:gd name="T42" fmla="*/ 31 w 32"/>
                <a:gd name="T43" fmla="*/ 1 h 22"/>
                <a:gd name="T44" fmla="*/ 32 w 32"/>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2">
                  <a:moveTo>
                    <a:pt x="32" y="0"/>
                  </a:moveTo>
                  <a:cubicBezTo>
                    <a:pt x="32" y="0"/>
                    <a:pt x="32" y="0"/>
                    <a:pt x="32" y="2"/>
                  </a:cubicBezTo>
                  <a:cubicBezTo>
                    <a:pt x="32" y="3"/>
                    <a:pt x="31" y="4"/>
                    <a:pt x="30" y="6"/>
                  </a:cubicBezTo>
                  <a:cubicBezTo>
                    <a:pt x="29" y="10"/>
                    <a:pt x="25" y="14"/>
                    <a:pt x="21" y="17"/>
                  </a:cubicBezTo>
                  <a:cubicBezTo>
                    <a:pt x="20" y="17"/>
                    <a:pt x="18" y="18"/>
                    <a:pt x="17" y="19"/>
                  </a:cubicBezTo>
                  <a:cubicBezTo>
                    <a:pt x="16" y="19"/>
                    <a:pt x="15" y="20"/>
                    <a:pt x="14" y="20"/>
                  </a:cubicBezTo>
                  <a:cubicBezTo>
                    <a:pt x="13" y="21"/>
                    <a:pt x="11" y="21"/>
                    <a:pt x="10" y="21"/>
                  </a:cubicBezTo>
                  <a:cubicBezTo>
                    <a:pt x="10" y="21"/>
                    <a:pt x="9" y="21"/>
                    <a:pt x="9" y="22"/>
                  </a:cubicBezTo>
                  <a:cubicBezTo>
                    <a:pt x="8" y="22"/>
                    <a:pt x="8" y="22"/>
                    <a:pt x="7" y="22"/>
                  </a:cubicBezTo>
                  <a:cubicBezTo>
                    <a:pt x="5" y="22"/>
                    <a:pt x="3" y="22"/>
                    <a:pt x="2" y="21"/>
                  </a:cubicBezTo>
                  <a:cubicBezTo>
                    <a:pt x="1" y="21"/>
                    <a:pt x="0" y="21"/>
                    <a:pt x="0" y="21"/>
                  </a:cubicBezTo>
                  <a:cubicBezTo>
                    <a:pt x="0" y="21"/>
                    <a:pt x="1" y="21"/>
                    <a:pt x="2" y="20"/>
                  </a:cubicBezTo>
                  <a:cubicBezTo>
                    <a:pt x="2" y="20"/>
                    <a:pt x="3" y="19"/>
                    <a:pt x="4" y="19"/>
                  </a:cubicBezTo>
                  <a:cubicBezTo>
                    <a:pt x="4" y="18"/>
                    <a:pt x="5" y="18"/>
                    <a:pt x="6" y="17"/>
                  </a:cubicBezTo>
                  <a:cubicBezTo>
                    <a:pt x="7" y="17"/>
                    <a:pt x="7" y="16"/>
                    <a:pt x="8" y="16"/>
                  </a:cubicBezTo>
                  <a:cubicBezTo>
                    <a:pt x="9" y="15"/>
                    <a:pt x="10" y="15"/>
                    <a:pt x="11" y="14"/>
                  </a:cubicBezTo>
                  <a:cubicBezTo>
                    <a:pt x="12" y="13"/>
                    <a:pt x="13" y="13"/>
                    <a:pt x="14" y="12"/>
                  </a:cubicBezTo>
                  <a:cubicBezTo>
                    <a:pt x="14" y="12"/>
                    <a:pt x="15" y="11"/>
                    <a:pt x="16" y="10"/>
                  </a:cubicBezTo>
                  <a:cubicBezTo>
                    <a:pt x="18" y="9"/>
                    <a:pt x="20" y="8"/>
                    <a:pt x="22" y="7"/>
                  </a:cubicBezTo>
                  <a:cubicBezTo>
                    <a:pt x="23" y="6"/>
                    <a:pt x="24" y="5"/>
                    <a:pt x="25" y="5"/>
                  </a:cubicBezTo>
                  <a:cubicBezTo>
                    <a:pt x="25" y="4"/>
                    <a:pt x="26" y="4"/>
                    <a:pt x="27" y="3"/>
                  </a:cubicBezTo>
                  <a:cubicBezTo>
                    <a:pt x="28" y="2"/>
                    <a:pt x="30" y="1"/>
                    <a:pt x="31" y="1"/>
                  </a:cubicBezTo>
                  <a:cubicBezTo>
                    <a:pt x="32" y="0"/>
                    <a:pt x="32" y="0"/>
                    <a:pt x="32"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92"/>
            <p:cNvSpPr/>
            <p:nvPr/>
          </p:nvSpPr>
          <p:spPr bwMode="auto">
            <a:xfrm>
              <a:off x="6646863" y="3652838"/>
              <a:ext cx="131763" cy="93663"/>
            </a:xfrm>
            <a:custGeom>
              <a:avLst/>
              <a:gdLst>
                <a:gd name="T0" fmla="*/ 31 w 31"/>
                <a:gd name="T1" fmla="*/ 0 h 22"/>
                <a:gd name="T2" fmla="*/ 31 w 31"/>
                <a:gd name="T3" fmla="*/ 2 h 22"/>
                <a:gd name="T4" fmla="*/ 29 w 31"/>
                <a:gd name="T5" fmla="*/ 6 h 22"/>
                <a:gd name="T6" fmla="*/ 20 w 31"/>
                <a:gd name="T7" fmla="*/ 17 h 22"/>
                <a:gd name="T8" fmla="*/ 16 w 31"/>
                <a:gd name="T9" fmla="*/ 19 h 22"/>
                <a:gd name="T10" fmla="*/ 13 w 31"/>
                <a:gd name="T11" fmla="*/ 20 h 22"/>
                <a:gd name="T12" fmla="*/ 9 w 31"/>
                <a:gd name="T13" fmla="*/ 21 h 22"/>
                <a:gd name="T14" fmla="*/ 8 w 31"/>
                <a:gd name="T15" fmla="*/ 22 h 22"/>
                <a:gd name="T16" fmla="*/ 6 w 31"/>
                <a:gd name="T17" fmla="*/ 22 h 22"/>
                <a:gd name="T18" fmla="*/ 1 w 31"/>
                <a:gd name="T19" fmla="*/ 21 h 22"/>
                <a:gd name="T20" fmla="*/ 0 w 31"/>
                <a:gd name="T21" fmla="*/ 21 h 22"/>
                <a:gd name="T22" fmla="*/ 1 w 31"/>
                <a:gd name="T23" fmla="*/ 20 h 22"/>
                <a:gd name="T24" fmla="*/ 3 w 31"/>
                <a:gd name="T25" fmla="*/ 19 h 22"/>
                <a:gd name="T26" fmla="*/ 5 w 31"/>
                <a:gd name="T27" fmla="*/ 17 h 22"/>
                <a:gd name="T28" fmla="*/ 7 w 31"/>
                <a:gd name="T29" fmla="*/ 16 h 22"/>
                <a:gd name="T30" fmla="*/ 10 w 31"/>
                <a:gd name="T31" fmla="*/ 14 h 22"/>
                <a:gd name="T32" fmla="*/ 13 w 31"/>
                <a:gd name="T33" fmla="*/ 12 h 22"/>
                <a:gd name="T34" fmla="*/ 15 w 31"/>
                <a:gd name="T35" fmla="*/ 10 h 22"/>
                <a:gd name="T36" fmla="*/ 21 w 31"/>
                <a:gd name="T37" fmla="*/ 7 h 22"/>
                <a:gd name="T38" fmla="*/ 24 w 31"/>
                <a:gd name="T39" fmla="*/ 5 h 22"/>
                <a:gd name="T40" fmla="*/ 26 w 31"/>
                <a:gd name="T41" fmla="*/ 3 h 22"/>
                <a:gd name="T42" fmla="*/ 30 w 31"/>
                <a:gd name="T43" fmla="*/ 1 h 22"/>
                <a:gd name="T44" fmla="*/ 31 w 31"/>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2">
                  <a:moveTo>
                    <a:pt x="31" y="0"/>
                  </a:moveTo>
                  <a:cubicBezTo>
                    <a:pt x="31" y="0"/>
                    <a:pt x="31" y="1"/>
                    <a:pt x="31" y="2"/>
                  </a:cubicBezTo>
                  <a:cubicBezTo>
                    <a:pt x="31" y="3"/>
                    <a:pt x="30" y="4"/>
                    <a:pt x="29" y="6"/>
                  </a:cubicBezTo>
                  <a:cubicBezTo>
                    <a:pt x="28" y="10"/>
                    <a:pt x="24" y="14"/>
                    <a:pt x="20" y="17"/>
                  </a:cubicBezTo>
                  <a:cubicBezTo>
                    <a:pt x="19" y="18"/>
                    <a:pt x="18" y="18"/>
                    <a:pt x="16" y="19"/>
                  </a:cubicBezTo>
                  <a:cubicBezTo>
                    <a:pt x="15" y="19"/>
                    <a:pt x="14" y="20"/>
                    <a:pt x="13" y="20"/>
                  </a:cubicBezTo>
                  <a:cubicBezTo>
                    <a:pt x="12" y="21"/>
                    <a:pt x="10" y="21"/>
                    <a:pt x="9" y="21"/>
                  </a:cubicBezTo>
                  <a:cubicBezTo>
                    <a:pt x="9" y="21"/>
                    <a:pt x="8" y="22"/>
                    <a:pt x="8" y="22"/>
                  </a:cubicBezTo>
                  <a:cubicBezTo>
                    <a:pt x="7" y="22"/>
                    <a:pt x="7" y="22"/>
                    <a:pt x="6" y="22"/>
                  </a:cubicBezTo>
                  <a:cubicBezTo>
                    <a:pt x="4" y="22"/>
                    <a:pt x="2" y="22"/>
                    <a:pt x="1" y="21"/>
                  </a:cubicBezTo>
                  <a:cubicBezTo>
                    <a:pt x="0" y="21"/>
                    <a:pt x="0" y="21"/>
                    <a:pt x="0" y="21"/>
                  </a:cubicBezTo>
                  <a:cubicBezTo>
                    <a:pt x="0" y="21"/>
                    <a:pt x="0" y="21"/>
                    <a:pt x="1" y="20"/>
                  </a:cubicBezTo>
                  <a:cubicBezTo>
                    <a:pt x="1" y="20"/>
                    <a:pt x="2" y="19"/>
                    <a:pt x="3" y="19"/>
                  </a:cubicBezTo>
                  <a:cubicBezTo>
                    <a:pt x="3" y="18"/>
                    <a:pt x="4" y="18"/>
                    <a:pt x="5" y="17"/>
                  </a:cubicBezTo>
                  <a:cubicBezTo>
                    <a:pt x="6" y="17"/>
                    <a:pt x="6" y="16"/>
                    <a:pt x="7" y="16"/>
                  </a:cubicBezTo>
                  <a:cubicBezTo>
                    <a:pt x="8" y="15"/>
                    <a:pt x="9" y="15"/>
                    <a:pt x="10" y="14"/>
                  </a:cubicBezTo>
                  <a:cubicBezTo>
                    <a:pt x="11" y="14"/>
                    <a:pt x="12" y="13"/>
                    <a:pt x="13" y="12"/>
                  </a:cubicBezTo>
                  <a:cubicBezTo>
                    <a:pt x="13" y="12"/>
                    <a:pt x="14" y="11"/>
                    <a:pt x="15" y="10"/>
                  </a:cubicBezTo>
                  <a:cubicBezTo>
                    <a:pt x="17" y="9"/>
                    <a:pt x="19" y="8"/>
                    <a:pt x="21" y="7"/>
                  </a:cubicBezTo>
                  <a:cubicBezTo>
                    <a:pt x="22" y="6"/>
                    <a:pt x="23" y="5"/>
                    <a:pt x="24" y="5"/>
                  </a:cubicBezTo>
                  <a:cubicBezTo>
                    <a:pt x="24" y="4"/>
                    <a:pt x="25" y="4"/>
                    <a:pt x="26" y="3"/>
                  </a:cubicBezTo>
                  <a:cubicBezTo>
                    <a:pt x="28" y="2"/>
                    <a:pt x="29" y="1"/>
                    <a:pt x="30" y="1"/>
                  </a:cubicBezTo>
                  <a:cubicBezTo>
                    <a:pt x="31" y="0"/>
                    <a:pt x="31" y="0"/>
                    <a:pt x="31"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93"/>
            <p:cNvSpPr/>
            <p:nvPr/>
          </p:nvSpPr>
          <p:spPr bwMode="auto">
            <a:xfrm>
              <a:off x="6016625" y="2771775"/>
              <a:ext cx="723900" cy="458788"/>
            </a:xfrm>
            <a:custGeom>
              <a:avLst/>
              <a:gdLst>
                <a:gd name="T0" fmla="*/ 18 w 170"/>
                <a:gd name="T1" fmla="*/ 11 h 108"/>
                <a:gd name="T2" fmla="*/ 5 w 170"/>
                <a:gd name="T3" fmla="*/ 29 h 108"/>
                <a:gd name="T4" fmla="*/ 6 w 170"/>
                <a:gd name="T5" fmla="*/ 42 h 108"/>
                <a:gd name="T6" fmla="*/ 8 w 170"/>
                <a:gd name="T7" fmla="*/ 43 h 108"/>
                <a:gd name="T8" fmla="*/ 19 w 170"/>
                <a:gd name="T9" fmla="*/ 43 h 108"/>
                <a:gd name="T10" fmla="*/ 40 w 170"/>
                <a:gd name="T11" fmla="*/ 38 h 108"/>
                <a:gd name="T12" fmla="*/ 69 w 170"/>
                <a:gd name="T13" fmla="*/ 27 h 108"/>
                <a:gd name="T14" fmla="*/ 73 w 170"/>
                <a:gd name="T15" fmla="*/ 33 h 108"/>
                <a:gd name="T16" fmla="*/ 67 w 170"/>
                <a:gd name="T17" fmla="*/ 46 h 108"/>
                <a:gd name="T18" fmla="*/ 67 w 170"/>
                <a:gd name="T19" fmla="*/ 71 h 108"/>
                <a:gd name="T20" fmla="*/ 77 w 170"/>
                <a:gd name="T21" fmla="*/ 77 h 108"/>
                <a:gd name="T22" fmla="*/ 79 w 170"/>
                <a:gd name="T23" fmla="*/ 77 h 108"/>
                <a:gd name="T24" fmla="*/ 84 w 170"/>
                <a:gd name="T25" fmla="*/ 77 h 108"/>
                <a:gd name="T26" fmla="*/ 103 w 170"/>
                <a:gd name="T27" fmla="*/ 70 h 108"/>
                <a:gd name="T28" fmla="*/ 119 w 170"/>
                <a:gd name="T29" fmla="*/ 55 h 108"/>
                <a:gd name="T30" fmla="*/ 133 w 170"/>
                <a:gd name="T31" fmla="*/ 33 h 108"/>
                <a:gd name="T32" fmla="*/ 129 w 170"/>
                <a:gd name="T33" fmla="*/ 59 h 108"/>
                <a:gd name="T34" fmla="*/ 128 w 170"/>
                <a:gd name="T35" fmla="*/ 81 h 108"/>
                <a:gd name="T36" fmla="*/ 133 w 170"/>
                <a:gd name="T37" fmla="*/ 101 h 108"/>
                <a:gd name="T38" fmla="*/ 135 w 170"/>
                <a:gd name="T39" fmla="*/ 102 h 108"/>
                <a:gd name="T40" fmla="*/ 136 w 170"/>
                <a:gd name="T41" fmla="*/ 103 h 108"/>
                <a:gd name="T42" fmla="*/ 136 w 170"/>
                <a:gd name="T43" fmla="*/ 103 h 108"/>
                <a:gd name="T44" fmla="*/ 136 w 170"/>
                <a:gd name="T45" fmla="*/ 103 h 108"/>
                <a:gd name="T46" fmla="*/ 137 w 170"/>
                <a:gd name="T47" fmla="*/ 103 h 108"/>
                <a:gd name="T48" fmla="*/ 143 w 170"/>
                <a:gd name="T49" fmla="*/ 100 h 108"/>
                <a:gd name="T50" fmla="*/ 157 w 170"/>
                <a:gd name="T51" fmla="*/ 83 h 108"/>
                <a:gd name="T52" fmla="*/ 170 w 170"/>
                <a:gd name="T53" fmla="*/ 56 h 108"/>
                <a:gd name="T54" fmla="*/ 159 w 170"/>
                <a:gd name="T55" fmla="*/ 85 h 108"/>
                <a:gd name="T56" fmla="*/ 146 w 170"/>
                <a:gd name="T57" fmla="*/ 104 h 108"/>
                <a:gd name="T58" fmla="*/ 137 w 170"/>
                <a:gd name="T59" fmla="*/ 108 h 108"/>
                <a:gd name="T60" fmla="*/ 135 w 170"/>
                <a:gd name="T61" fmla="*/ 108 h 108"/>
                <a:gd name="T62" fmla="*/ 135 w 170"/>
                <a:gd name="T63" fmla="*/ 108 h 108"/>
                <a:gd name="T64" fmla="*/ 135 w 170"/>
                <a:gd name="T65" fmla="*/ 107 h 108"/>
                <a:gd name="T66" fmla="*/ 133 w 170"/>
                <a:gd name="T67" fmla="*/ 107 h 108"/>
                <a:gd name="T68" fmla="*/ 129 w 170"/>
                <a:gd name="T69" fmla="*/ 105 h 108"/>
                <a:gd name="T70" fmla="*/ 121 w 170"/>
                <a:gd name="T71" fmla="*/ 82 h 108"/>
                <a:gd name="T72" fmla="*/ 122 w 170"/>
                <a:gd name="T73" fmla="*/ 58 h 108"/>
                <a:gd name="T74" fmla="*/ 129 w 170"/>
                <a:gd name="T75" fmla="*/ 53 h 108"/>
                <a:gd name="T76" fmla="*/ 120 w 170"/>
                <a:gd name="T77" fmla="*/ 66 h 108"/>
                <a:gd name="T78" fmla="*/ 93 w 170"/>
                <a:gd name="T79" fmla="*/ 84 h 108"/>
                <a:gd name="T80" fmla="*/ 80 w 170"/>
                <a:gd name="T81" fmla="*/ 85 h 108"/>
                <a:gd name="T82" fmla="*/ 77 w 170"/>
                <a:gd name="T83" fmla="*/ 85 h 108"/>
                <a:gd name="T84" fmla="*/ 68 w 170"/>
                <a:gd name="T85" fmla="*/ 82 h 108"/>
                <a:gd name="T86" fmla="*/ 56 w 170"/>
                <a:gd name="T87" fmla="*/ 68 h 108"/>
                <a:gd name="T88" fmla="*/ 60 w 170"/>
                <a:gd name="T89" fmla="*/ 43 h 108"/>
                <a:gd name="T90" fmla="*/ 67 w 170"/>
                <a:gd name="T91" fmla="*/ 29 h 108"/>
                <a:gd name="T92" fmla="*/ 57 w 170"/>
                <a:gd name="T93" fmla="*/ 40 h 108"/>
                <a:gd name="T94" fmla="*/ 27 w 170"/>
                <a:gd name="T95" fmla="*/ 48 h 108"/>
                <a:gd name="T96" fmla="*/ 11 w 170"/>
                <a:gd name="T97" fmla="*/ 48 h 108"/>
                <a:gd name="T98" fmla="*/ 4 w 170"/>
                <a:gd name="T99" fmla="*/ 46 h 108"/>
                <a:gd name="T100" fmla="*/ 2 w 170"/>
                <a:gd name="T101" fmla="*/ 44 h 108"/>
                <a:gd name="T102" fmla="*/ 1 w 170"/>
                <a:gd name="T103" fmla="*/ 43 h 108"/>
                <a:gd name="T104" fmla="*/ 1 w 170"/>
                <a:gd name="T105" fmla="*/ 43 h 108"/>
                <a:gd name="T106" fmla="*/ 1 w 170"/>
                <a:gd name="T107" fmla="*/ 43 h 108"/>
                <a:gd name="T108" fmla="*/ 0 w 170"/>
                <a:gd name="T109" fmla="*/ 36 h 108"/>
                <a:gd name="T110" fmla="*/ 6 w 170"/>
                <a:gd name="T111" fmla="*/ 21 h 108"/>
                <a:gd name="T112" fmla="*/ 29 w 170"/>
                <a:gd name="T11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108">
                  <a:moveTo>
                    <a:pt x="29" y="0"/>
                  </a:moveTo>
                  <a:cubicBezTo>
                    <a:pt x="25" y="4"/>
                    <a:pt x="22" y="7"/>
                    <a:pt x="18" y="11"/>
                  </a:cubicBezTo>
                  <a:cubicBezTo>
                    <a:pt x="15" y="15"/>
                    <a:pt x="12" y="19"/>
                    <a:pt x="9" y="23"/>
                  </a:cubicBezTo>
                  <a:cubicBezTo>
                    <a:pt x="7" y="25"/>
                    <a:pt x="6" y="27"/>
                    <a:pt x="5" y="29"/>
                  </a:cubicBezTo>
                  <a:cubicBezTo>
                    <a:pt x="4" y="32"/>
                    <a:pt x="4" y="34"/>
                    <a:pt x="4" y="36"/>
                  </a:cubicBezTo>
                  <a:cubicBezTo>
                    <a:pt x="4" y="38"/>
                    <a:pt x="4" y="40"/>
                    <a:pt x="6" y="42"/>
                  </a:cubicBezTo>
                  <a:cubicBezTo>
                    <a:pt x="6" y="42"/>
                    <a:pt x="6" y="42"/>
                    <a:pt x="7" y="42"/>
                  </a:cubicBezTo>
                  <a:cubicBezTo>
                    <a:pt x="7" y="42"/>
                    <a:pt x="8" y="43"/>
                    <a:pt x="8" y="43"/>
                  </a:cubicBezTo>
                  <a:cubicBezTo>
                    <a:pt x="9" y="43"/>
                    <a:pt x="10" y="43"/>
                    <a:pt x="11" y="43"/>
                  </a:cubicBezTo>
                  <a:cubicBezTo>
                    <a:pt x="14" y="44"/>
                    <a:pt x="16" y="43"/>
                    <a:pt x="19" y="43"/>
                  </a:cubicBezTo>
                  <a:cubicBezTo>
                    <a:pt x="21" y="43"/>
                    <a:pt x="23" y="42"/>
                    <a:pt x="26" y="42"/>
                  </a:cubicBezTo>
                  <a:cubicBezTo>
                    <a:pt x="31" y="41"/>
                    <a:pt x="35" y="40"/>
                    <a:pt x="40" y="38"/>
                  </a:cubicBezTo>
                  <a:cubicBezTo>
                    <a:pt x="45" y="37"/>
                    <a:pt x="50" y="35"/>
                    <a:pt x="55" y="33"/>
                  </a:cubicBezTo>
                  <a:cubicBezTo>
                    <a:pt x="59" y="31"/>
                    <a:pt x="64" y="29"/>
                    <a:pt x="69" y="27"/>
                  </a:cubicBezTo>
                  <a:cubicBezTo>
                    <a:pt x="79" y="23"/>
                    <a:pt x="79" y="23"/>
                    <a:pt x="79" y="23"/>
                  </a:cubicBezTo>
                  <a:cubicBezTo>
                    <a:pt x="73" y="33"/>
                    <a:pt x="73" y="33"/>
                    <a:pt x="73" y="33"/>
                  </a:cubicBezTo>
                  <a:cubicBezTo>
                    <a:pt x="72" y="35"/>
                    <a:pt x="71" y="37"/>
                    <a:pt x="70" y="39"/>
                  </a:cubicBezTo>
                  <a:cubicBezTo>
                    <a:pt x="69" y="41"/>
                    <a:pt x="68" y="44"/>
                    <a:pt x="67" y="46"/>
                  </a:cubicBezTo>
                  <a:cubicBezTo>
                    <a:pt x="65" y="50"/>
                    <a:pt x="64" y="55"/>
                    <a:pt x="64" y="60"/>
                  </a:cubicBezTo>
                  <a:cubicBezTo>
                    <a:pt x="63" y="64"/>
                    <a:pt x="64" y="69"/>
                    <a:pt x="67" y="71"/>
                  </a:cubicBezTo>
                  <a:cubicBezTo>
                    <a:pt x="68" y="73"/>
                    <a:pt x="69" y="74"/>
                    <a:pt x="71" y="75"/>
                  </a:cubicBezTo>
                  <a:cubicBezTo>
                    <a:pt x="73" y="76"/>
                    <a:pt x="75" y="77"/>
                    <a:pt x="77" y="77"/>
                  </a:cubicBezTo>
                  <a:cubicBezTo>
                    <a:pt x="78" y="77"/>
                    <a:pt x="78" y="77"/>
                    <a:pt x="78" y="77"/>
                  </a:cubicBezTo>
                  <a:cubicBezTo>
                    <a:pt x="79" y="77"/>
                    <a:pt x="79" y="77"/>
                    <a:pt x="79" y="77"/>
                  </a:cubicBezTo>
                  <a:cubicBezTo>
                    <a:pt x="81" y="77"/>
                    <a:pt x="81" y="77"/>
                    <a:pt x="81" y="77"/>
                  </a:cubicBezTo>
                  <a:cubicBezTo>
                    <a:pt x="82" y="77"/>
                    <a:pt x="83" y="77"/>
                    <a:pt x="84" y="77"/>
                  </a:cubicBezTo>
                  <a:cubicBezTo>
                    <a:pt x="86" y="77"/>
                    <a:pt x="89" y="77"/>
                    <a:pt x="91" y="76"/>
                  </a:cubicBezTo>
                  <a:cubicBezTo>
                    <a:pt x="95" y="75"/>
                    <a:pt x="100" y="73"/>
                    <a:pt x="103" y="70"/>
                  </a:cubicBezTo>
                  <a:cubicBezTo>
                    <a:pt x="107" y="68"/>
                    <a:pt x="111" y="64"/>
                    <a:pt x="114" y="61"/>
                  </a:cubicBezTo>
                  <a:cubicBezTo>
                    <a:pt x="116" y="59"/>
                    <a:pt x="117" y="57"/>
                    <a:pt x="119" y="55"/>
                  </a:cubicBezTo>
                  <a:cubicBezTo>
                    <a:pt x="120" y="53"/>
                    <a:pt x="122" y="51"/>
                    <a:pt x="123" y="49"/>
                  </a:cubicBezTo>
                  <a:cubicBezTo>
                    <a:pt x="133" y="33"/>
                    <a:pt x="133" y="33"/>
                    <a:pt x="133" y="33"/>
                  </a:cubicBezTo>
                  <a:cubicBezTo>
                    <a:pt x="130" y="52"/>
                    <a:pt x="130" y="52"/>
                    <a:pt x="130" y="52"/>
                  </a:cubicBezTo>
                  <a:cubicBezTo>
                    <a:pt x="129" y="54"/>
                    <a:pt x="129" y="57"/>
                    <a:pt x="129" y="59"/>
                  </a:cubicBezTo>
                  <a:cubicBezTo>
                    <a:pt x="129" y="62"/>
                    <a:pt x="128" y="64"/>
                    <a:pt x="128" y="67"/>
                  </a:cubicBezTo>
                  <a:cubicBezTo>
                    <a:pt x="128" y="71"/>
                    <a:pt x="127" y="76"/>
                    <a:pt x="128" y="81"/>
                  </a:cubicBezTo>
                  <a:cubicBezTo>
                    <a:pt x="128" y="86"/>
                    <a:pt x="128" y="91"/>
                    <a:pt x="130" y="95"/>
                  </a:cubicBezTo>
                  <a:cubicBezTo>
                    <a:pt x="130" y="97"/>
                    <a:pt x="131" y="99"/>
                    <a:pt x="133" y="101"/>
                  </a:cubicBezTo>
                  <a:cubicBezTo>
                    <a:pt x="133" y="101"/>
                    <a:pt x="133" y="101"/>
                    <a:pt x="134" y="102"/>
                  </a:cubicBezTo>
                  <a:cubicBezTo>
                    <a:pt x="134" y="102"/>
                    <a:pt x="134" y="102"/>
                    <a:pt x="135" y="102"/>
                  </a:cubicBezTo>
                  <a:cubicBezTo>
                    <a:pt x="135" y="102"/>
                    <a:pt x="135" y="102"/>
                    <a:pt x="135" y="102"/>
                  </a:cubicBezTo>
                  <a:cubicBezTo>
                    <a:pt x="136" y="103"/>
                    <a:pt x="136" y="103"/>
                    <a:pt x="136" y="103"/>
                  </a:cubicBezTo>
                  <a:cubicBezTo>
                    <a:pt x="136" y="103"/>
                    <a:pt x="136" y="103"/>
                    <a:pt x="136" y="103"/>
                  </a:cubicBezTo>
                  <a:cubicBezTo>
                    <a:pt x="136" y="103"/>
                    <a:pt x="136" y="103"/>
                    <a:pt x="136" y="103"/>
                  </a:cubicBezTo>
                  <a:cubicBezTo>
                    <a:pt x="136" y="103"/>
                    <a:pt x="135" y="103"/>
                    <a:pt x="136" y="103"/>
                  </a:cubicBezTo>
                  <a:cubicBezTo>
                    <a:pt x="136" y="103"/>
                    <a:pt x="136" y="103"/>
                    <a:pt x="136" y="103"/>
                  </a:cubicBezTo>
                  <a:cubicBezTo>
                    <a:pt x="136" y="103"/>
                    <a:pt x="136" y="103"/>
                    <a:pt x="136" y="103"/>
                  </a:cubicBezTo>
                  <a:cubicBezTo>
                    <a:pt x="137" y="103"/>
                    <a:pt x="137" y="103"/>
                    <a:pt x="137" y="103"/>
                  </a:cubicBezTo>
                  <a:cubicBezTo>
                    <a:pt x="137" y="103"/>
                    <a:pt x="137" y="103"/>
                    <a:pt x="138" y="103"/>
                  </a:cubicBezTo>
                  <a:cubicBezTo>
                    <a:pt x="139" y="103"/>
                    <a:pt x="141" y="102"/>
                    <a:pt x="143" y="100"/>
                  </a:cubicBezTo>
                  <a:cubicBezTo>
                    <a:pt x="145" y="99"/>
                    <a:pt x="147" y="97"/>
                    <a:pt x="148" y="95"/>
                  </a:cubicBezTo>
                  <a:cubicBezTo>
                    <a:pt x="152" y="92"/>
                    <a:pt x="154" y="88"/>
                    <a:pt x="157" y="83"/>
                  </a:cubicBezTo>
                  <a:cubicBezTo>
                    <a:pt x="159" y="79"/>
                    <a:pt x="162" y="75"/>
                    <a:pt x="164" y="70"/>
                  </a:cubicBezTo>
                  <a:cubicBezTo>
                    <a:pt x="166" y="66"/>
                    <a:pt x="168" y="61"/>
                    <a:pt x="170" y="56"/>
                  </a:cubicBezTo>
                  <a:cubicBezTo>
                    <a:pt x="169" y="61"/>
                    <a:pt x="167" y="66"/>
                    <a:pt x="165" y="71"/>
                  </a:cubicBezTo>
                  <a:cubicBezTo>
                    <a:pt x="164" y="75"/>
                    <a:pt x="162" y="80"/>
                    <a:pt x="159" y="85"/>
                  </a:cubicBezTo>
                  <a:cubicBezTo>
                    <a:pt x="157" y="89"/>
                    <a:pt x="155" y="94"/>
                    <a:pt x="151" y="98"/>
                  </a:cubicBezTo>
                  <a:cubicBezTo>
                    <a:pt x="150" y="100"/>
                    <a:pt x="148" y="102"/>
                    <a:pt x="146" y="104"/>
                  </a:cubicBezTo>
                  <a:cubicBezTo>
                    <a:pt x="144" y="106"/>
                    <a:pt x="141" y="107"/>
                    <a:pt x="138" y="108"/>
                  </a:cubicBezTo>
                  <a:cubicBezTo>
                    <a:pt x="137" y="108"/>
                    <a:pt x="137" y="108"/>
                    <a:pt x="137" y="108"/>
                  </a:cubicBezTo>
                  <a:cubicBezTo>
                    <a:pt x="136" y="108"/>
                    <a:pt x="136" y="108"/>
                    <a:pt x="136" y="108"/>
                  </a:cubicBezTo>
                  <a:cubicBezTo>
                    <a:pt x="135" y="108"/>
                    <a:pt x="135" y="108"/>
                    <a:pt x="135" y="108"/>
                  </a:cubicBezTo>
                  <a:cubicBezTo>
                    <a:pt x="135" y="108"/>
                    <a:pt x="135" y="108"/>
                    <a:pt x="135" y="108"/>
                  </a:cubicBezTo>
                  <a:cubicBezTo>
                    <a:pt x="135" y="108"/>
                    <a:pt x="135" y="108"/>
                    <a:pt x="135" y="108"/>
                  </a:cubicBezTo>
                  <a:cubicBezTo>
                    <a:pt x="135" y="108"/>
                    <a:pt x="135" y="108"/>
                    <a:pt x="135" y="108"/>
                  </a:cubicBezTo>
                  <a:cubicBezTo>
                    <a:pt x="135" y="107"/>
                    <a:pt x="135" y="107"/>
                    <a:pt x="135" y="107"/>
                  </a:cubicBezTo>
                  <a:cubicBezTo>
                    <a:pt x="134" y="107"/>
                    <a:pt x="134" y="107"/>
                    <a:pt x="134" y="107"/>
                  </a:cubicBezTo>
                  <a:cubicBezTo>
                    <a:pt x="133" y="107"/>
                    <a:pt x="133" y="107"/>
                    <a:pt x="133" y="107"/>
                  </a:cubicBezTo>
                  <a:cubicBezTo>
                    <a:pt x="132" y="107"/>
                    <a:pt x="132" y="106"/>
                    <a:pt x="131" y="106"/>
                  </a:cubicBezTo>
                  <a:cubicBezTo>
                    <a:pt x="130" y="106"/>
                    <a:pt x="130" y="105"/>
                    <a:pt x="129" y="105"/>
                  </a:cubicBezTo>
                  <a:cubicBezTo>
                    <a:pt x="127" y="102"/>
                    <a:pt x="125" y="100"/>
                    <a:pt x="124" y="97"/>
                  </a:cubicBezTo>
                  <a:cubicBezTo>
                    <a:pt x="122" y="92"/>
                    <a:pt x="122" y="87"/>
                    <a:pt x="121" y="82"/>
                  </a:cubicBezTo>
                  <a:cubicBezTo>
                    <a:pt x="121" y="76"/>
                    <a:pt x="121" y="71"/>
                    <a:pt x="121" y="66"/>
                  </a:cubicBezTo>
                  <a:cubicBezTo>
                    <a:pt x="121" y="64"/>
                    <a:pt x="122" y="61"/>
                    <a:pt x="122" y="58"/>
                  </a:cubicBezTo>
                  <a:cubicBezTo>
                    <a:pt x="122" y="56"/>
                    <a:pt x="122" y="53"/>
                    <a:pt x="123" y="51"/>
                  </a:cubicBezTo>
                  <a:cubicBezTo>
                    <a:pt x="129" y="53"/>
                    <a:pt x="129" y="53"/>
                    <a:pt x="129" y="53"/>
                  </a:cubicBezTo>
                  <a:cubicBezTo>
                    <a:pt x="128" y="56"/>
                    <a:pt x="127" y="58"/>
                    <a:pt x="125" y="60"/>
                  </a:cubicBezTo>
                  <a:cubicBezTo>
                    <a:pt x="123" y="62"/>
                    <a:pt x="122" y="64"/>
                    <a:pt x="120" y="66"/>
                  </a:cubicBezTo>
                  <a:cubicBezTo>
                    <a:pt x="116" y="70"/>
                    <a:pt x="112" y="74"/>
                    <a:pt x="108" y="77"/>
                  </a:cubicBezTo>
                  <a:cubicBezTo>
                    <a:pt x="103" y="80"/>
                    <a:pt x="98" y="83"/>
                    <a:pt x="93" y="84"/>
                  </a:cubicBezTo>
                  <a:cubicBezTo>
                    <a:pt x="90" y="85"/>
                    <a:pt x="87" y="85"/>
                    <a:pt x="85" y="85"/>
                  </a:cubicBezTo>
                  <a:cubicBezTo>
                    <a:pt x="83" y="86"/>
                    <a:pt x="82" y="85"/>
                    <a:pt x="80" y="85"/>
                  </a:cubicBezTo>
                  <a:cubicBezTo>
                    <a:pt x="78" y="85"/>
                    <a:pt x="78" y="85"/>
                    <a:pt x="78" y="85"/>
                  </a:cubicBezTo>
                  <a:cubicBezTo>
                    <a:pt x="77" y="85"/>
                    <a:pt x="77" y="85"/>
                    <a:pt x="77" y="85"/>
                  </a:cubicBezTo>
                  <a:cubicBezTo>
                    <a:pt x="76" y="85"/>
                    <a:pt x="76" y="85"/>
                    <a:pt x="76" y="85"/>
                  </a:cubicBezTo>
                  <a:cubicBezTo>
                    <a:pt x="73" y="84"/>
                    <a:pt x="70" y="84"/>
                    <a:pt x="68" y="82"/>
                  </a:cubicBezTo>
                  <a:cubicBezTo>
                    <a:pt x="65" y="81"/>
                    <a:pt x="62" y="79"/>
                    <a:pt x="60" y="76"/>
                  </a:cubicBezTo>
                  <a:cubicBezTo>
                    <a:pt x="58" y="74"/>
                    <a:pt x="57" y="71"/>
                    <a:pt x="56" y="68"/>
                  </a:cubicBezTo>
                  <a:cubicBezTo>
                    <a:pt x="56" y="65"/>
                    <a:pt x="56" y="62"/>
                    <a:pt x="56" y="59"/>
                  </a:cubicBezTo>
                  <a:cubicBezTo>
                    <a:pt x="56" y="53"/>
                    <a:pt x="58" y="48"/>
                    <a:pt x="60" y="43"/>
                  </a:cubicBezTo>
                  <a:cubicBezTo>
                    <a:pt x="61" y="41"/>
                    <a:pt x="62" y="38"/>
                    <a:pt x="63" y="36"/>
                  </a:cubicBezTo>
                  <a:cubicBezTo>
                    <a:pt x="64" y="33"/>
                    <a:pt x="65" y="31"/>
                    <a:pt x="67" y="29"/>
                  </a:cubicBezTo>
                  <a:cubicBezTo>
                    <a:pt x="71" y="34"/>
                    <a:pt x="71" y="34"/>
                    <a:pt x="71" y="34"/>
                  </a:cubicBezTo>
                  <a:cubicBezTo>
                    <a:pt x="67" y="36"/>
                    <a:pt x="62" y="38"/>
                    <a:pt x="57" y="40"/>
                  </a:cubicBezTo>
                  <a:cubicBezTo>
                    <a:pt x="52" y="41"/>
                    <a:pt x="47" y="43"/>
                    <a:pt x="42" y="44"/>
                  </a:cubicBezTo>
                  <a:cubicBezTo>
                    <a:pt x="37" y="45"/>
                    <a:pt x="32" y="47"/>
                    <a:pt x="27" y="48"/>
                  </a:cubicBezTo>
                  <a:cubicBezTo>
                    <a:pt x="24" y="48"/>
                    <a:pt x="22" y="48"/>
                    <a:pt x="19" y="48"/>
                  </a:cubicBezTo>
                  <a:cubicBezTo>
                    <a:pt x="16" y="49"/>
                    <a:pt x="14" y="49"/>
                    <a:pt x="11" y="48"/>
                  </a:cubicBezTo>
                  <a:cubicBezTo>
                    <a:pt x="9" y="48"/>
                    <a:pt x="8" y="48"/>
                    <a:pt x="7" y="47"/>
                  </a:cubicBezTo>
                  <a:cubicBezTo>
                    <a:pt x="6" y="47"/>
                    <a:pt x="5" y="46"/>
                    <a:pt x="4" y="46"/>
                  </a:cubicBezTo>
                  <a:cubicBezTo>
                    <a:pt x="4" y="46"/>
                    <a:pt x="3" y="45"/>
                    <a:pt x="2" y="44"/>
                  </a:cubicBezTo>
                  <a:cubicBezTo>
                    <a:pt x="2" y="44"/>
                    <a:pt x="2" y="44"/>
                    <a:pt x="2" y="44"/>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2"/>
                    <a:pt x="0" y="41"/>
                    <a:pt x="0" y="40"/>
                  </a:cubicBezTo>
                  <a:cubicBezTo>
                    <a:pt x="0" y="39"/>
                    <a:pt x="0" y="37"/>
                    <a:pt x="0" y="36"/>
                  </a:cubicBezTo>
                  <a:cubicBezTo>
                    <a:pt x="0" y="33"/>
                    <a:pt x="1" y="30"/>
                    <a:pt x="2" y="28"/>
                  </a:cubicBezTo>
                  <a:cubicBezTo>
                    <a:pt x="3" y="25"/>
                    <a:pt x="5" y="23"/>
                    <a:pt x="6" y="21"/>
                  </a:cubicBezTo>
                  <a:cubicBezTo>
                    <a:pt x="10" y="17"/>
                    <a:pt x="13" y="13"/>
                    <a:pt x="17" y="10"/>
                  </a:cubicBezTo>
                  <a:cubicBezTo>
                    <a:pt x="21" y="6"/>
                    <a:pt x="25" y="3"/>
                    <a:pt x="29"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94"/>
            <p:cNvSpPr/>
            <p:nvPr/>
          </p:nvSpPr>
          <p:spPr bwMode="auto">
            <a:xfrm>
              <a:off x="5783263" y="2997200"/>
              <a:ext cx="671513" cy="498475"/>
            </a:xfrm>
            <a:custGeom>
              <a:avLst/>
              <a:gdLst>
                <a:gd name="T0" fmla="*/ 3 w 158"/>
                <a:gd name="T1" fmla="*/ 44 h 117"/>
                <a:gd name="T2" fmla="*/ 14 w 158"/>
                <a:gd name="T3" fmla="*/ 43 h 117"/>
                <a:gd name="T4" fmla="*/ 33 w 158"/>
                <a:gd name="T5" fmla="*/ 30 h 117"/>
                <a:gd name="T6" fmla="*/ 41 w 158"/>
                <a:gd name="T7" fmla="*/ 22 h 117"/>
                <a:gd name="T8" fmla="*/ 48 w 158"/>
                <a:gd name="T9" fmla="*/ 13 h 117"/>
                <a:gd name="T10" fmla="*/ 52 w 158"/>
                <a:gd name="T11" fmla="*/ 15 h 117"/>
                <a:gd name="T12" fmla="*/ 43 w 158"/>
                <a:gd name="T13" fmla="*/ 46 h 117"/>
                <a:gd name="T14" fmla="*/ 43 w 158"/>
                <a:gd name="T15" fmla="*/ 67 h 117"/>
                <a:gd name="T16" fmla="*/ 44 w 158"/>
                <a:gd name="T17" fmla="*/ 67 h 117"/>
                <a:gd name="T18" fmla="*/ 45 w 158"/>
                <a:gd name="T19" fmla="*/ 69 h 117"/>
                <a:gd name="T20" fmla="*/ 61 w 158"/>
                <a:gd name="T21" fmla="*/ 71 h 117"/>
                <a:gd name="T22" fmla="*/ 87 w 158"/>
                <a:gd name="T23" fmla="*/ 56 h 117"/>
                <a:gd name="T24" fmla="*/ 99 w 158"/>
                <a:gd name="T25" fmla="*/ 46 h 117"/>
                <a:gd name="T26" fmla="*/ 105 w 158"/>
                <a:gd name="T27" fmla="*/ 50 h 117"/>
                <a:gd name="T28" fmla="*/ 100 w 158"/>
                <a:gd name="T29" fmla="*/ 64 h 117"/>
                <a:gd name="T30" fmla="*/ 95 w 158"/>
                <a:gd name="T31" fmla="*/ 93 h 117"/>
                <a:gd name="T32" fmla="*/ 98 w 158"/>
                <a:gd name="T33" fmla="*/ 100 h 117"/>
                <a:gd name="T34" fmla="*/ 100 w 158"/>
                <a:gd name="T35" fmla="*/ 101 h 117"/>
                <a:gd name="T36" fmla="*/ 107 w 158"/>
                <a:gd name="T37" fmla="*/ 101 h 117"/>
                <a:gd name="T38" fmla="*/ 125 w 158"/>
                <a:gd name="T39" fmla="*/ 90 h 117"/>
                <a:gd name="T40" fmla="*/ 146 w 158"/>
                <a:gd name="T41" fmla="*/ 68 h 117"/>
                <a:gd name="T42" fmla="*/ 150 w 158"/>
                <a:gd name="T43" fmla="*/ 70 h 117"/>
                <a:gd name="T44" fmla="*/ 145 w 158"/>
                <a:gd name="T45" fmla="*/ 81 h 117"/>
                <a:gd name="T46" fmla="*/ 139 w 158"/>
                <a:gd name="T47" fmla="*/ 105 h 117"/>
                <a:gd name="T48" fmla="*/ 143 w 158"/>
                <a:gd name="T49" fmla="*/ 117 h 117"/>
                <a:gd name="T50" fmla="*/ 138 w 158"/>
                <a:gd name="T51" fmla="*/ 106 h 117"/>
                <a:gd name="T52" fmla="*/ 142 w 158"/>
                <a:gd name="T53" fmla="*/ 80 h 117"/>
                <a:gd name="T54" fmla="*/ 146 w 158"/>
                <a:gd name="T55" fmla="*/ 68 h 117"/>
                <a:gd name="T56" fmla="*/ 140 w 158"/>
                <a:gd name="T57" fmla="*/ 83 h 117"/>
                <a:gd name="T58" fmla="*/ 116 w 158"/>
                <a:gd name="T59" fmla="*/ 104 h 117"/>
                <a:gd name="T60" fmla="*/ 99 w 158"/>
                <a:gd name="T61" fmla="*/ 108 h 117"/>
                <a:gd name="T62" fmla="*/ 97 w 158"/>
                <a:gd name="T63" fmla="*/ 108 h 117"/>
                <a:gd name="T64" fmla="*/ 90 w 158"/>
                <a:gd name="T65" fmla="*/ 103 h 117"/>
                <a:gd name="T66" fmla="*/ 87 w 158"/>
                <a:gd name="T67" fmla="*/ 85 h 117"/>
                <a:gd name="T68" fmla="*/ 92 w 158"/>
                <a:gd name="T69" fmla="*/ 62 h 117"/>
                <a:gd name="T70" fmla="*/ 98 w 158"/>
                <a:gd name="T71" fmla="*/ 47 h 117"/>
                <a:gd name="T72" fmla="*/ 99 w 158"/>
                <a:gd name="T73" fmla="*/ 57 h 117"/>
                <a:gd name="T74" fmla="*/ 79 w 158"/>
                <a:gd name="T75" fmla="*/ 72 h 117"/>
                <a:gd name="T76" fmla="*/ 54 w 158"/>
                <a:gd name="T77" fmla="*/ 80 h 117"/>
                <a:gd name="T78" fmla="*/ 41 w 158"/>
                <a:gd name="T79" fmla="*/ 74 h 117"/>
                <a:gd name="T80" fmla="*/ 39 w 158"/>
                <a:gd name="T81" fmla="*/ 72 h 117"/>
                <a:gd name="T82" fmla="*/ 37 w 158"/>
                <a:gd name="T83" fmla="*/ 71 h 117"/>
                <a:gd name="T84" fmla="*/ 35 w 158"/>
                <a:gd name="T85" fmla="*/ 53 h 117"/>
                <a:gd name="T86" fmla="*/ 42 w 158"/>
                <a:gd name="T87" fmla="*/ 29 h 117"/>
                <a:gd name="T88" fmla="*/ 52 w 158"/>
                <a:gd name="T89" fmla="*/ 16 h 117"/>
                <a:gd name="T90" fmla="*/ 41 w 158"/>
                <a:gd name="T91" fmla="*/ 28 h 117"/>
                <a:gd name="T92" fmla="*/ 29 w 158"/>
                <a:gd name="T93" fmla="*/ 37 h 117"/>
                <a:gd name="T94" fmla="*/ 7 w 158"/>
                <a:gd name="T95" fmla="*/ 45 h 117"/>
                <a:gd name="T96" fmla="*/ 0 w 158"/>
                <a:gd name="T97" fmla="*/ 4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17">
                  <a:moveTo>
                    <a:pt x="0" y="43"/>
                  </a:moveTo>
                  <a:cubicBezTo>
                    <a:pt x="1" y="43"/>
                    <a:pt x="2" y="44"/>
                    <a:pt x="3" y="44"/>
                  </a:cubicBezTo>
                  <a:cubicBezTo>
                    <a:pt x="5" y="44"/>
                    <a:pt x="6" y="44"/>
                    <a:pt x="7" y="44"/>
                  </a:cubicBezTo>
                  <a:cubicBezTo>
                    <a:pt x="10" y="44"/>
                    <a:pt x="12" y="43"/>
                    <a:pt x="14" y="43"/>
                  </a:cubicBezTo>
                  <a:cubicBezTo>
                    <a:pt x="19" y="41"/>
                    <a:pt x="24" y="38"/>
                    <a:pt x="28" y="35"/>
                  </a:cubicBezTo>
                  <a:cubicBezTo>
                    <a:pt x="29" y="34"/>
                    <a:pt x="31" y="32"/>
                    <a:pt x="33" y="30"/>
                  </a:cubicBezTo>
                  <a:cubicBezTo>
                    <a:pt x="35" y="29"/>
                    <a:pt x="37" y="27"/>
                    <a:pt x="38" y="25"/>
                  </a:cubicBezTo>
                  <a:cubicBezTo>
                    <a:pt x="39" y="24"/>
                    <a:pt x="40" y="23"/>
                    <a:pt x="41" y="22"/>
                  </a:cubicBezTo>
                  <a:cubicBezTo>
                    <a:pt x="42" y="21"/>
                    <a:pt x="43" y="20"/>
                    <a:pt x="43" y="19"/>
                  </a:cubicBezTo>
                  <a:cubicBezTo>
                    <a:pt x="45" y="17"/>
                    <a:pt x="46" y="15"/>
                    <a:pt x="48" y="13"/>
                  </a:cubicBezTo>
                  <a:cubicBezTo>
                    <a:pt x="58" y="0"/>
                    <a:pt x="58" y="0"/>
                    <a:pt x="58" y="0"/>
                  </a:cubicBezTo>
                  <a:cubicBezTo>
                    <a:pt x="52" y="15"/>
                    <a:pt x="52" y="15"/>
                    <a:pt x="52" y="15"/>
                  </a:cubicBezTo>
                  <a:cubicBezTo>
                    <a:pt x="50" y="20"/>
                    <a:pt x="48" y="25"/>
                    <a:pt x="47" y="31"/>
                  </a:cubicBezTo>
                  <a:cubicBezTo>
                    <a:pt x="45" y="36"/>
                    <a:pt x="44" y="41"/>
                    <a:pt x="43" y="46"/>
                  </a:cubicBezTo>
                  <a:cubicBezTo>
                    <a:pt x="42" y="51"/>
                    <a:pt x="41" y="56"/>
                    <a:pt x="42" y="61"/>
                  </a:cubicBezTo>
                  <a:cubicBezTo>
                    <a:pt x="42" y="63"/>
                    <a:pt x="42" y="65"/>
                    <a:pt x="43" y="67"/>
                  </a:cubicBezTo>
                  <a:cubicBezTo>
                    <a:pt x="43" y="67"/>
                    <a:pt x="44" y="67"/>
                    <a:pt x="44" y="67"/>
                  </a:cubicBezTo>
                  <a:cubicBezTo>
                    <a:pt x="44" y="67"/>
                    <a:pt x="44" y="67"/>
                    <a:pt x="44" y="67"/>
                  </a:cubicBezTo>
                  <a:cubicBezTo>
                    <a:pt x="44" y="68"/>
                    <a:pt x="44" y="68"/>
                    <a:pt x="44" y="68"/>
                  </a:cubicBezTo>
                  <a:cubicBezTo>
                    <a:pt x="45" y="68"/>
                    <a:pt x="45" y="69"/>
                    <a:pt x="45" y="69"/>
                  </a:cubicBezTo>
                  <a:cubicBezTo>
                    <a:pt x="46" y="70"/>
                    <a:pt x="47" y="70"/>
                    <a:pt x="48" y="71"/>
                  </a:cubicBezTo>
                  <a:cubicBezTo>
                    <a:pt x="52" y="73"/>
                    <a:pt x="57" y="73"/>
                    <a:pt x="61" y="71"/>
                  </a:cubicBezTo>
                  <a:cubicBezTo>
                    <a:pt x="66" y="70"/>
                    <a:pt x="70" y="68"/>
                    <a:pt x="75" y="65"/>
                  </a:cubicBezTo>
                  <a:cubicBezTo>
                    <a:pt x="79" y="63"/>
                    <a:pt x="83" y="60"/>
                    <a:pt x="87" y="56"/>
                  </a:cubicBezTo>
                  <a:cubicBezTo>
                    <a:pt x="89" y="55"/>
                    <a:pt x="91" y="53"/>
                    <a:pt x="93" y="51"/>
                  </a:cubicBezTo>
                  <a:cubicBezTo>
                    <a:pt x="95" y="49"/>
                    <a:pt x="97" y="48"/>
                    <a:pt x="99" y="46"/>
                  </a:cubicBezTo>
                  <a:cubicBezTo>
                    <a:pt x="114" y="29"/>
                    <a:pt x="114" y="29"/>
                    <a:pt x="114" y="29"/>
                  </a:cubicBezTo>
                  <a:cubicBezTo>
                    <a:pt x="105" y="50"/>
                    <a:pt x="105" y="50"/>
                    <a:pt x="105" y="50"/>
                  </a:cubicBezTo>
                  <a:cubicBezTo>
                    <a:pt x="104" y="52"/>
                    <a:pt x="104" y="55"/>
                    <a:pt x="103" y="57"/>
                  </a:cubicBezTo>
                  <a:cubicBezTo>
                    <a:pt x="102" y="59"/>
                    <a:pt x="101" y="62"/>
                    <a:pt x="100" y="64"/>
                  </a:cubicBezTo>
                  <a:cubicBezTo>
                    <a:pt x="99" y="69"/>
                    <a:pt x="97" y="74"/>
                    <a:pt x="96" y="79"/>
                  </a:cubicBezTo>
                  <a:cubicBezTo>
                    <a:pt x="95" y="84"/>
                    <a:pt x="95" y="88"/>
                    <a:pt x="95" y="93"/>
                  </a:cubicBezTo>
                  <a:cubicBezTo>
                    <a:pt x="95" y="95"/>
                    <a:pt x="96" y="97"/>
                    <a:pt x="97" y="98"/>
                  </a:cubicBezTo>
                  <a:cubicBezTo>
                    <a:pt x="97" y="99"/>
                    <a:pt x="98" y="100"/>
                    <a:pt x="98" y="100"/>
                  </a:cubicBezTo>
                  <a:cubicBezTo>
                    <a:pt x="99" y="100"/>
                    <a:pt x="99" y="100"/>
                    <a:pt x="99" y="101"/>
                  </a:cubicBezTo>
                  <a:cubicBezTo>
                    <a:pt x="99" y="101"/>
                    <a:pt x="100" y="101"/>
                    <a:pt x="100" y="101"/>
                  </a:cubicBezTo>
                  <a:cubicBezTo>
                    <a:pt x="101" y="101"/>
                    <a:pt x="101" y="101"/>
                    <a:pt x="101" y="101"/>
                  </a:cubicBezTo>
                  <a:cubicBezTo>
                    <a:pt x="102" y="101"/>
                    <a:pt x="105" y="101"/>
                    <a:pt x="107" y="101"/>
                  </a:cubicBezTo>
                  <a:cubicBezTo>
                    <a:pt x="109" y="100"/>
                    <a:pt x="111" y="99"/>
                    <a:pt x="113" y="98"/>
                  </a:cubicBezTo>
                  <a:cubicBezTo>
                    <a:pt x="117" y="96"/>
                    <a:pt x="121" y="93"/>
                    <a:pt x="125" y="90"/>
                  </a:cubicBezTo>
                  <a:cubicBezTo>
                    <a:pt x="129" y="86"/>
                    <a:pt x="132" y="83"/>
                    <a:pt x="136" y="79"/>
                  </a:cubicBezTo>
                  <a:cubicBezTo>
                    <a:pt x="140" y="76"/>
                    <a:pt x="143" y="72"/>
                    <a:pt x="146" y="68"/>
                  </a:cubicBezTo>
                  <a:cubicBezTo>
                    <a:pt x="158" y="53"/>
                    <a:pt x="158" y="53"/>
                    <a:pt x="158" y="53"/>
                  </a:cubicBezTo>
                  <a:cubicBezTo>
                    <a:pt x="150" y="70"/>
                    <a:pt x="150" y="70"/>
                    <a:pt x="150" y="70"/>
                  </a:cubicBezTo>
                  <a:cubicBezTo>
                    <a:pt x="149" y="72"/>
                    <a:pt x="148" y="74"/>
                    <a:pt x="147" y="76"/>
                  </a:cubicBezTo>
                  <a:cubicBezTo>
                    <a:pt x="146" y="78"/>
                    <a:pt x="146" y="79"/>
                    <a:pt x="145" y="81"/>
                  </a:cubicBezTo>
                  <a:cubicBezTo>
                    <a:pt x="143" y="85"/>
                    <a:pt x="142" y="89"/>
                    <a:pt x="141" y="93"/>
                  </a:cubicBezTo>
                  <a:cubicBezTo>
                    <a:pt x="140" y="97"/>
                    <a:pt x="139" y="101"/>
                    <a:pt x="139" y="105"/>
                  </a:cubicBezTo>
                  <a:cubicBezTo>
                    <a:pt x="139" y="107"/>
                    <a:pt x="139" y="110"/>
                    <a:pt x="140" y="112"/>
                  </a:cubicBezTo>
                  <a:cubicBezTo>
                    <a:pt x="141" y="113"/>
                    <a:pt x="142" y="115"/>
                    <a:pt x="143" y="117"/>
                  </a:cubicBezTo>
                  <a:cubicBezTo>
                    <a:pt x="142" y="116"/>
                    <a:pt x="140" y="114"/>
                    <a:pt x="139" y="112"/>
                  </a:cubicBezTo>
                  <a:cubicBezTo>
                    <a:pt x="139" y="110"/>
                    <a:pt x="138" y="108"/>
                    <a:pt x="138" y="106"/>
                  </a:cubicBezTo>
                  <a:cubicBezTo>
                    <a:pt x="138" y="101"/>
                    <a:pt x="138" y="97"/>
                    <a:pt x="139" y="93"/>
                  </a:cubicBezTo>
                  <a:cubicBezTo>
                    <a:pt x="139" y="88"/>
                    <a:pt x="140" y="84"/>
                    <a:pt x="142" y="80"/>
                  </a:cubicBezTo>
                  <a:cubicBezTo>
                    <a:pt x="142" y="78"/>
                    <a:pt x="143" y="76"/>
                    <a:pt x="144" y="74"/>
                  </a:cubicBezTo>
                  <a:cubicBezTo>
                    <a:pt x="144" y="72"/>
                    <a:pt x="145" y="70"/>
                    <a:pt x="146" y="68"/>
                  </a:cubicBezTo>
                  <a:cubicBezTo>
                    <a:pt x="150" y="70"/>
                    <a:pt x="150" y="70"/>
                    <a:pt x="150" y="70"/>
                  </a:cubicBezTo>
                  <a:cubicBezTo>
                    <a:pt x="147" y="75"/>
                    <a:pt x="143" y="79"/>
                    <a:pt x="140" y="83"/>
                  </a:cubicBezTo>
                  <a:cubicBezTo>
                    <a:pt x="137" y="87"/>
                    <a:pt x="133" y="91"/>
                    <a:pt x="129" y="94"/>
                  </a:cubicBezTo>
                  <a:cubicBezTo>
                    <a:pt x="125" y="98"/>
                    <a:pt x="121" y="101"/>
                    <a:pt x="116" y="104"/>
                  </a:cubicBezTo>
                  <a:cubicBezTo>
                    <a:pt x="114" y="106"/>
                    <a:pt x="111" y="107"/>
                    <a:pt x="108" y="108"/>
                  </a:cubicBezTo>
                  <a:cubicBezTo>
                    <a:pt x="106" y="108"/>
                    <a:pt x="103" y="109"/>
                    <a:pt x="99" y="108"/>
                  </a:cubicBezTo>
                  <a:cubicBezTo>
                    <a:pt x="98" y="108"/>
                    <a:pt x="98" y="108"/>
                    <a:pt x="98" y="108"/>
                  </a:cubicBezTo>
                  <a:cubicBezTo>
                    <a:pt x="97" y="108"/>
                    <a:pt x="97" y="108"/>
                    <a:pt x="97" y="108"/>
                  </a:cubicBezTo>
                  <a:cubicBezTo>
                    <a:pt x="96" y="107"/>
                    <a:pt x="95" y="107"/>
                    <a:pt x="94" y="106"/>
                  </a:cubicBezTo>
                  <a:cubicBezTo>
                    <a:pt x="93" y="105"/>
                    <a:pt x="91" y="104"/>
                    <a:pt x="90" y="103"/>
                  </a:cubicBezTo>
                  <a:cubicBezTo>
                    <a:pt x="88" y="100"/>
                    <a:pt x="88" y="97"/>
                    <a:pt x="87" y="94"/>
                  </a:cubicBezTo>
                  <a:cubicBezTo>
                    <a:pt x="87" y="91"/>
                    <a:pt x="87" y="88"/>
                    <a:pt x="87" y="85"/>
                  </a:cubicBezTo>
                  <a:cubicBezTo>
                    <a:pt x="88" y="82"/>
                    <a:pt x="88" y="80"/>
                    <a:pt x="88" y="77"/>
                  </a:cubicBezTo>
                  <a:cubicBezTo>
                    <a:pt x="89" y="72"/>
                    <a:pt x="91" y="67"/>
                    <a:pt x="92" y="62"/>
                  </a:cubicBezTo>
                  <a:cubicBezTo>
                    <a:pt x="93" y="59"/>
                    <a:pt x="94" y="57"/>
                    <a:pt x="95" y="54"/>
                  </a:cubicBezTo>
                  <a:cubicBezTo>
                    <a:pt x="96" y="52"/>
                    <a:pt x="97" y="49"/>
                    <a:pt x="98" y="47"/>
                  </a:cubicBezTo>
                  <a:cubicBezTo>
                    <a:pt x="105" y="51"/>
                    <a:pt x="105" y="51"/>
                    <a:pt x="105" y="51"/>
                  </a:cubicBezTo>
                  <a:cubicBezTo>
                    <a:pt x="103" y="53"/>
                    <a:pt x="101" y="55"/>
                    <a:pt x="99" y="57"/>
                  </a:cubicBezTo>
                  <a:cubicBezTo>
                    <a:pt x="97" y="59"/>
                    <a:pt x="95" y="61"/>
                    <a:pt x="92" y="62"/>
                  </a:cubicBezTo>
                  <a:cubicBezTo>
                    <a:pt x="88" y="66"/>
                    <a:pt x="84" y="69"/>
                    <a:pt x="79" y="72"/>
                  </a:cubicBezTo>
                  <a:cubicBezTo>
                    <a:pt x="74" y="75"/>
                    <a:pt x="69" y="78"/>
                    <a:pt x="63" y="79"/>
                  </a:cubicBezTo>
                  <a:cubicBezTo>
                    <a:pt x="60" y="80"/>
                    <a:pt x="57" y="80"/>
                    <a:pt x="54" y="80"/>
                  </a:cubicBezTo>
                  <a:cubicBezTo>
                    <a:pt x="51" y="80"/>
                    <a:pt x="48" y="79"/>
                    <a:pt x="45" y="77"/>
                  </a:cubicBezTo>
                  <a:cubicBezTo>
                    <a:pt x="43" y="76"/>
                    <a:pt x="42" y="75"/>
                    <a:pt x="41" y="74"/>
                  </a:cubicBezTo>
                  <a:cubicBezTo>
                    <a:pt x="40" y="74"/>
                    <a:pt x="40" y="73"/>
                    <a:pt x="39" y="73"/>
                  </a:cubicBezTo>
                  <a:cubicBezTo>
                    <a:pt x="39" y="72"/>
                    <a:pt x="39" y="72"/>
                    <a:pt x="39" y="72"/>
                  </a:cubicBezTo>
                  <a:cubicBezTo>
                    <a:pt x="38" y="72"/>
                    <a:pt x="38" y="72"/>
                    <a:pt x="38" y="72"/>
                  </a:cubicBezTo>
                  <a:cubicBezTo>
                    <a:pt x="38" y="71"/>
                    <a:pt x="38" y="71"/>
                    <a:pt x="37" y="71"/>
                  </a:cubicBezTo>
                  <a:cubicBezTo>
                    <a:pt x="35" y="67"/>
                    <a:pt x="35" y="64"/>
                    <a:pt x="35" y="61"/>
                  </a:cubicBezTo>
                  <a:cubicBezTo>
                    <a:pt x="35" y="58"/>
                    <a:pt x="35" y="55"/>
                    <a:pt x="35" y="53"/>
                  </a:cubicBezTo>
                  <a:cubicBezTo>
                    <a:pt x="36" y="50"/>
                    <a:pt x="36" y="47"/>
                    <a:pt x="37" y="44"/>
                  </a:cubicBezTo>
                  <a:cubicBezTo>
                    <a:pt x="38" y="39"/>
                    <a:pt x="40" y="34"/>
                    <a:pt x="42" y="29"/>
                  </a:cubicBezTo>
                  <a:cubicBezTo>
                    <a:pt x="43" y="24"/>
                    <a:pt x="45" y="19"/>
                    <a:pt x="48" y="14"/>
                  </a:cubicBezTo>
                  <a:cubicBezTo>
                    <a:pt x="52" y="16"/>
                    <a:pt x="52" y="16"/>
                    <a:pt x="52" y="16"/>
                  </a:cubicBezTo>
                  <a:cubicBezTo>
                    <a:pt x="50" y="18"/>
                    <a:pt x="48" y="20"/>
                    <a:pt x="47" y="22"/>
                  </a:cubicBezTo>
                  <a:cubicBezTo>
                    <a:pt x="45" y="24"/>
                    <a:pt x="43" y="26"/>
                    <a:pt x="41" y="28"/>
                  </a:cubicBezTo>
                  <a:cubicBezTo>
                    <a:pt x="39" y="29"/>
                    <a:pt x="37" y="31"/>
                    <a:pt x="35" y="33"/>
                  </a:cubicBezTo>
                  <a:cubicBezTo>
                    <a:pt x="33" y="34"/>
                    <a:pt x="31" y="36"/>
                    <a:pt x="29" y="37"/>
                  </a:cubicBezTo>
                  <a:cubicBezTo>
                    <a:pt x="25" y="40"/>
                    <a:pt x="20" y="43"/>
                    <a:pt x="15" y="44"/>
                  </a:cubicBezTo>
                  <a:cubicBezTo>
                    <a:pt x="12" y="45"/>
                    <a:pt x="10" y="45"/>
                    <a:pt x="7" y="45"/>
                  </a:cubicBezTo>
                  <a:cubicBezTo>
                    <a:pt x="6" y="45"/>
                    <a:pt x="5" y="45"/>
                    <a:pt x="3" y="44"/>
                  </a:cubicBezTo>
                  <a:cubicBezTo>
                    <a:pt x="2" y="44"/>
                    <a:pt x="1" y="43"/>
                    <a:pt x="0" y="43"/>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5"/>
            <p:cNvSpPr/>
            <p:nvPr/>
          </p:nvSpPr>
          <p:spPr bwMode="auto">
            <a:xfrm>
              <a:off x="5668963" y="3290888"/>
              <a:ext cx="493713" cy="395288"/>
            </a:xfrm>
            <a:custGeom>
              <a:avLst/>
              <a:gdLst>
                <a:gd name="T0" fmla="*/ 17 w 116"/>
                <a:gd name="T1" fmla="*/ 7 h 93"/>
                <a:gd name="T2" fmla="*/ 7 w 116"/>
                <a:gd name="T3" fmla="*/ 29 h 93"/>
                <a:gd name="T4" fmla="*/ 9 w 116"/>
                <a:gd name="T5" fmla="*/ 50 h 93"/>
                <a:gd name="T6" fmla="*/ 10 w 116"/>
                <a:gd name="T7" fmla="*/ 51 h 93"/>
                <a:gd name="T8" fmla="*/ 10 w 116"/>
                <a:gd name="T9" fmla="*/ 51 h 93"/>
                <a:gd name="T10" fmla="*/ 10 w 116"/>
                <a:gd name="T11" fmla="*/ 50 h 93"/>
                <a:gd name="T12" fmla="*/ 11 w 116"/>
                <a:gd name="T13" fmla="*/ 52 h 93"/>
                <a:gd name="T14" fmla="*/ 12 w 116"/>
                <a:gd name="T15" fmla="*/ 52 h 93"/>
                <a:gd name="T16" fmla="*/ 14 w 116"/>
                <a:gd name="T17" fmla="*/ 53 h 93"/>
                <a:gd name="T18" fmla="*/ 43 w 116"/>
                <a:gd name="T19" fmla="*/ 45 h 93"/>
                <a:gd name="T20" fmla="*/ 64 w 116"/>
                <a:gd name="T21" fmla="*/ 33 h 93"/>
                <a:gd name="T22" fmla="*/ 83 w 116"/>
                <a:gd name="T23" fmla="*/ 19 h 93"/>
                <a:gd name="T24" fmla="*/ 73 w 116"/>
                <a:gd name="T25" fmla="*/ 40 h 93"/>
                <a:gd name="T26" fmla="*/ 67 w 116"/>
                <a:gd name="T27" fmla="*/ 60 h 93"/>
                <a:gd name="T28" fmla="*/ 68 w 116"/>
                <a:gd name="T29" fmla="*/ 85 h 93"/>
                <a:gd name="T30" fmla="*/ 69 w 116"/>
                <a:gd name="T31" fmla="*/ 86 h 93"/>
                <a:gd name="T32" fmla="*/ 69 w 116"/>
                <a:gd name="T33" fmla="*/ 86 h 93"/>
                <a:gd name="T34" fmla="*/ 69 w 116"/>
                <a:gd name="T35" fmla="*/ 86 h 93"/>
                <a:gd name="T36" fmla="*/ 70 w 116"/>
                <a:gd name="T37" fmla="*/ 87 h 93"/>
                <a:gd name="T38" fmla="*/ 73 w 116"/>
                <a:gd name="T39" fmla="*/ 87 h 93"/>
                <a:gd name="T40" fmla="*/ 92 w 116"/>
                <a:gd name="T41" fmla="*/ 82 h 93"/>
                <a:gd name="T42" fmla="*/ 116 w 116"/>
                <a:gd name="T43" fmla="*/ 66 h 93"/>
                <a:gd name="T44" fmla="*/ 94 w 116"/>
                <a:gd name="T45" fmla="*/ 86 h 93"/>
                <a:gd name="T46" fmla="*/ 72 w 116"/>
                <a:gd name="T47" fmla="*/ 93 h 93"/>
                <a:gd name="T48" fmla="*/ 67 w 116"/>
                <a:gd name="T49" fmla="*/ 92 h 93"/>
                <a:gd name="T50" fmla="*/ 66 w 116"/>
                <a:gd name="T51" fmla="*/ 91 h 93"/>
                <a:gd name="T52" fmla="*/ 66 w 116"/>
                <a:gd name="T53" fmla="*/ 91 h 93"/>
                <a:gd name="T54" fmla="*/ 66 w 116"/>
                <a:gd name="T55" fmla="*/ 91 h 93"/>
                <a:gd name="T56" fmla="*/ 59 w 116"/>
                <a:gd name="T57" fmla="*/ 82 h 93"/>
                <a:gd name="T58" fmla="*/ 59 w 116"/>
                <a:gd name="T59" fmla="*/ 59 h 93"/>
                <a:gd name="T60" fmla="*/ 66 w 116"/>
                <a:gd name="T61" fmla="*/ 37 h 93"/>
                <a:gd name="T62" fmla="*/ 75 w 116"/>
                <a:gd name="T63" fmla="*/ 35 h 93"/>
                <a:gd name="T64" fmla="*/ 61 w 116"/>
                <a:gd name="T65" fmla="*/ 44 h 93"/>
                <a:gd name="T66" fmla="*/ 39 w 116"/>
                <a:gd name="T67" fmla="*/ 56 h 93"/>
                <a:gd name="T68" fmla="*/ 22 w 116"/>
                <a:gd name="T69" fmla="*/ 60 h 93"/>
                <a:gd name="T70" fmla="*/ 10 w 116"/>
                <a:gd name="T71" fmla="*/ 59 h 93"/>
                <a:gd name="T72" fmla="*/ 8 w 116"/>
                <a:gd name="T73" fmla="*/ 57 h 93"/>
                <a:gd name="T74" fmla="*/ 6 w 116"/>
                <a:gd name="T75" fmla="*/ 56 h 93"/>
                <a:gd name="T76" fmla="*/ 5 w 116"/>
                <a:gd name="T77" fmla="*/ 55 h 93"/>
                <a:gd name="T78" fmla="*/ 5 w 116"/>
                <a:gd name="T79" fmla="*/ 55 h 93"/>
                <a:gd name="T80" fmla="*/ 5 w 116"/>
                <a:gd name="T81" fmla="*/ 54 h 93"/>
                <a:gd name="T82" fmla="*/ 1 w 116"/>
                <a:gd name="T83" fmla="*/ 45 h 93"/>
                <a:gd name="T84" fmla="*/ 4 w 116"/>
                <a:gd name="T85" fmla="*/ 28 h 93"/>
                <a:gd name="T86" fmla="*/ 11 w 116"/>
                <a:gd name="T87"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93">
                  <a:moveTo>
                    <a:pt x="22" y="0"/>
                  </a:moveTo>
                  <a:cubicBezTo>
                    <a:pt x="20" y="2"/>
                    <a:pt x="19" y="5"/>
                    <a:pt x="17" y="7"/>
                  </a:cubicBezTo>
                  <a:cubicBezTo>
                    <a:pt x="16" y="9"/>
                    <a:pt x="15" y="12"/>
                    <a:pt x="13" y="14"/>
                  </a:cubicBezTo>
                  <a:cubicBezTo>
                    <a:pt x="11" y="19"/>
                    <a:pt x="9" y="24"/>
                    <a:pt x="7" y="29"/>
                  </a:cubicBezTo>
                  <a:cubicBezTo>
                    <a:pt x="6" y="34"/>
                    <a:pt x="5" y="39"/>
                    <a:pt x="6" y="44"/>
                  </a:cubicBezTo>
                  <a:cubicBezTo>
                    <a:pt x="7" y="46"/>
                    <a:pt x="8" y="48"/>
                    <a:pt x="9" y="50"/>
                  </a:cubicBezTo>
                  <a:cubicBezTo>
                    <a:pt x="9" y="50"/>
                    <a:pt x="9" y="50"/>
                    <a:pt x="9" y="50"/>
                  </a:cubicBezTo>
                  <a:cubicBezTo>
                    <a:pt x="10" y="51"/>
                    <a:pt x="10" y="51"/>
                    <a:pt x="10" y="51"/>
                  </a:cubicBezTo>
                  <a:cubicBezTo>
                    <a:pt x="10" y="51"/>
                    <a:pt x="10" y="51"/>
                    <a:pt x="10" y="51"/>
                  </a:cubicBezTo>
                  <a:cubicBezTo>
                    <a:pt x="10" y="51"/>
                    <a:pt x="10" y="51"/>
                    <a:pt x="10" y="51"/>
                  </a:cubicBezTo>
                  <a:cubicBezTo>
                    <a:pt x="10" y="51"/>
                    <a:pt x="10" y="51"/>
                    <a:pt x="10" y="51"/>
                  </a:cubicBezTo>
                  <a:cubicBezTo>
                    <a:pt x="10" y="51"/>
                    <a:pt x="9" y="50"/>
                    <a:pt x="10" y="50"/>
                  </a:cubicBezTo>
                  <a:cubicBezTo>
                    <a:pt x="10" y="51"/>
                    <a:pt x="10" y="51"/>
                    <a:pt x="10" y="51"/>
                  </a:cubicBezTo>
                  <a:cubicBezTo>
                    <a:pt x="11" y="52"/>
                    <a:pt x="11" y="52"/>
                    <a:pt x="11" y="52"/>
                  </a:cubicBezTo>
                  <a:cubicBezTo>
                    <a:pt x="11" y="52"/>
                    <a:pt x="11" y="52"/>
                    <a:pt x="12" y="52"/>
                  </a:cubicBezTo>
                  <a:cubicBezTo>
                    <a:pt x="12" y="52"/>
                    <a:pt x="12" y="52"/>
                    <a:pt x="12" y="52"/>
                  </a:cubicBezTo>
                  <a:cubicBezTo>
                    <a:pt x="13" y="53"/>
                    <a:pt x="13" y="53"/>
                    <a:pt x="13" y="53"/>
                  </a:cubicBezTo>
                  <a:cubicBezTo>
                    <a:pt x="13" y="53"/>
                    <a:pt x="14" y="53"/>
                    <a:pt x="14" y="53"/>
                  </a:cubicBezTo>
                  <a:cubicBezTo>
                    <a:pt x="19" y="54"/>
                    <a:pt x="24" y="53"/>
                    <a:pt x="29" y="52"/>
                  </a:cubicBezTo>
                  <a:cubicBezTo>
                    <a:pt x="33" y="50"/>
                    <a:pt x="38" y="48"/>
                    <a:pt x="43" y="45"/>
                  </a:cubicBezTo>
                  <a:cubicBezTo>
                    <a:pt x="48" y="43"/>
                    <a:pt x="52" y="40"/>
                    <a:pt x="57" y="37"/>
                  </a:cubicBezTo>
                  <a:cubicBezTo>
                    <a:pt x="59" y="36"/>
                    <a:pt x="61" y="35"/>
                    <a:pt x="64" y="33"/>
                  </a:cubicBezTo>
                  <a:cubicBezTo>
                    <a:pt x="66" y="32"/>
                    <a:pt x="68" y="30"/>
                    <a:pt x="70" y="28"/>
                  </a:cubicBezTo>
                  <a:cubicBezTo>
                    <a:pt x="83" y="19"/>
                    <a:pt x="83" y="19"/>
                    <a:pt x="83" y="19"/>
                  </a:cubicBezTo>
                  <a:cubicBezTo>
                    <a:pt x="76" y="33"/>
                    <a:pt x="76" y="33"/>
                    <a:pt x="76" y="33"/>
                  </a:cubicBezTo>
                  <a:cubicBezTo>
                    <a:pt x="75" y="35"/>
                    <a:pt x="74" y="38"/>
                    <a:pt x="73" y="40"/>
                  </a:cubicBezTo>
                  <a:cubicBezTo>
                    <a:pt x="72" y="42"/>
                    <a:pt x="72" y="44"/>
                    <a:pt x="71" y="47"/>
                  </a:cubicBezTo>
                  <a:cubicBezTo>
                    <a:pt x="69" y="51"/>
                    <a:pt x="68" y="56"/>
                    <a:pt x="67" y="60"/>
                  </a:cubicBezTo>
                  <a:cubicBezTo>
                    <a:pt x="65" y="65"/>
                    <a:pt x="65" y="69"/>
                    <a:pt x="65" y="74"/>
                  </a:cubicBezTo>
                  <a:cubicBezTo>
                    <a:pt x="64" y="78"/>
                    <a:pt x="65" y="83"/>
                    <a:pt x="68" y="85"/>
                  </a:cubicBezTo>
                  <a:cubicBezTo>
                    <a:pt x="68" y="85"/>
                    <a:pt x="68"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70" y="87"/>
                    <a:pt x="70" y="87"/>
                    <a:pt x="70" y="87"/>
                  </a:cubicBezTo>
                  <a:cubicBezTo>
                    <a:pt x="71" y="87"/>
                    <a:pt x="71" y="87"/>
                    <a:pt x="71" y="87"/>
                  </a:cubicBezTo>
                  <a:cubicBezTo>
                    <a:pt x="73" y="87"/>
                    <a:pt x="73" y="87"/>
                    <a:pt x="73" y="87"/>
                  </a:cubicBezTo>
                  <a:cubicBezTo>
                    <a:pt x="75" y="88"/>
                    <a:pt x="77" y="88"/>
                    <a:pt x="79" y="87"/>
                  </a:cubicBezTo>
                  <a:cubicBezTo>
                    <a:pt x="83" y="86"/>
                    <a:pt x="88" y="85"/>
                    <a:pt x="92" y="82"/>
                  </a:cubicBezTo>
                  <a:cubicBezTo>
                    <a:pt x="96" y="80"/>
                    <a:pt x="100" y="78"/>
                    <a:pt x="104" y="75"/>
                  </a:cubicBezTo>
                  <a:cubicBezTo>
                    <a:pt x="108" y="72"/>
                    <a:pt x="112" y="69"/>
                    <a:pt x="116" y="66"/>
                  </a:cubicBezTo>
                  <a:cubicBezTo>
                    <a:pt x="113" y="70"/>
                    <a:pt x="109" y="73"/>
                    <a:pt x="106" y="77"/>
                  </a:cubicBezTo>
                  <a:cubicBezTo>
                    <a:pt x="102" y="80"/>
                    <a:pt x="98" y="83"/>
                    <a:pt x="94" y="86"/>
                  </a:cubicBezTo>
                  <a:cubicBezTo>
                    <a:pt x="90" y="88"/>
                    <a:pt x="85" y="91"/>
                    <a:pt x="80" y="92"/>
                  </a:cubicBezTo>
                  <a:cubicBezTo>
                    <a:pt x="78" y="93"/>
                    <a:pt x="75" y="93"/>
                    <a:pt x="72" y="93"/>
                  </a:cubicBezTo>
                  <a:cubicBezTo>
                    <a:pt x="71" y="93"/>
                    <a:pt x="71" y="93"/>
                    <a:pt x="70" y="93"/>
                  </a:cubicBezTo>
                  <a:cubicBezTo>
                    <a:pt x="69" y="92"/>
                    <a:pt x="68" y="92"/>
                    <a:pt x="67" y="92"/>
                  </a:cubicBezTo>
                  <a:cubicBezTo>
                    <a:pt x="67" y="92"/>
                    <a:pt x="67" y="92"/>
                    <a:pt x="67" y="92"/>
                  </a:cubicBezTo>
                  <a:cubicBezTo>
                    <a:pt x="66" y="91"/>
                    <a:pt x="66" y="91"/>
                    <a:pt x="66" y="91"/>
                  </a:cubicBezTo>
                  <a:cubicBezTo>
                    <a:pt x="66" y="91"/>
                    <a:pt x="66" y="91"/>
                    <a:pt x="66" y="91"/>
                  </a:cubicBezTo>
                  <a:cubicBezTo>
                    <a:pt x="66" y="91"/>
                    <a:pt x="66" y="91"/>
                    <a:pt x="66" y="91"/>
                  </a:cubicBezTo>
                  <a:cubicBezTo>
                    <a:pt x="66" y="91"/>
                    <a:pt x="66" y="91"/>
                    <a:pt x="66" y="91"/>
                  </a:cubicBezTo>
                  <a:cubicBezTo>
                    <a:pt x="66" y="91"/>
                    <a:pt x="66" y="91"/>
                    <a:pt x="66" y="91"/>
                  </a:cubicBezTo>
                  <a:cubicBezTo>
                    <a:pt x="65" y="91"/>
                    <a:pt x="64" y="90"/>
                    <a:pt x="64" y="90"/>
                  </a:cubicBezTo>
                  <a:cubicBezTo>
                    <a:pt x="61" y="88"/>
                    <a:pt x="60" y="85"/>
                    <a:pt x="59" y="82"/>
                  </a:cubicBezTo>
                  <a:cubicBezTo>
                    <a:pt x="58" y="79"/>
                    <a:pt x="58" y="77"/>
                    <a:pt x="58" y="74"/>
                  </a:cubicBezTo>
                  <a:cubicBezTo>
                    <a:pt x="57" y="69"/>
                    <a:pt x="58" y="64"/>
                    <a:pt x="59" y="59"/>
                  </a:cubicBezTo>
                  <a:cubicBezTo>
                    <a:pt x="60" y="54"/>
                    <a:pt x="62" y="49"/>
                    <a:pt x="63" y="44"/>
                  </a:cubicBezTo>
                  <a:cubicBezTo>
                    <a:pt x="64" y="42"/>
                    <a:pt x="65" y="39"/>
                    <a:pt x="66" y="37"/>
                  </a:cubicBezTo>
                  <a:cubicBezTo>
                    <a:pt x="67" y="35"/>
                    <a:pt x="68" y="32"/>
                    <a:pt x="69" y="30"/>
                  </a:cubicBezTo>
                  <a:cubicBezTo>
                    <a:pt x="75" y="35"/>
                    <a:pt x="75" y="35"/>
                    <a:pt x="75" y="35"/>
                  </a:cubicBezTo>
                  <a:cubicBezTo>
                    <a:pt x="73" y="37"/>
                    <a:pt x="70" y="38"/>
                    <a:pt x="68" y="40"/>
                  </a:cubicBezTo>
                  <a:cubicBezTo>
                    <a:pt x="66" y="41"/>
                    <a:pt x="63" y="43"/>
                    <a:pt x="61" y="44"/>
                  </a:cubicBezTo>
                  <a:cubicBezTo>
                    <a:pt x="56" y="47"/>
                    <a:pt x="51" y="50"/>
                    <a:pt x="46" y="52"/>
                  </a:cubicBezTo>
                  <a:cubicBezTo>
                    <a:pt x="44" y="54"/>
                    <a:pt x="41" y="55"/>
                    <a:pt x="39" y="56"/>
                  </a:cubicBezTo>
                  <a:cubicBezTo>
                    <a:pt x="36" y="57"/>
                    <a:pt x="33" y="58"/>
                    <a:pt x="31" y="58"/>
                  </a:cubicBezTo>
                  <a:cubicBezTo>
                    <a:pt x="28" y="59"/>
                    <a:pt x="25" y="60"/>
                    <a:pt x="22" y="60"/>
                  </a:cubicBezTo>
                  <a:cubicBezTo>
                    <a:pt x="19" y="60"/>
                    <a:pt x="16" y="60"/>
                    <a:pt x="13" y="59"/>
                  </a:cubicBezTo>
                  <a:cubicBezTo>
                    <a:pt x="12" y="59"/>
                    <a:pt x="11" y="59"/>
                    <a:pt x="10" y="59"/>
                  </a:cubicBezTo>
                  <a:cubicBezTo>
                    <a:pt x="9" y="58"/>
                    <a:pt x="9" y="58"/>
                    <a:pt x="9" y="58"/>
                  </a:cubicBezTo>
                  <a:cubicBezTo>
                    <a:pt x="9" y="58"/>
                    <a:pt x="8" y="57"/>
                    <a:pt x="8" y="57"/>
                  </a:cubicBezTo>
                  <a:cubicBezTo>
                    <a:pt x="7" y="56"/>
                    <a:pt x="7" y="56"/>
                    <a:pt x="7" y="56"/>
                  </a:cubicBezTo>
                  <a:cubicBezTo>
                    <a:pt x="6" y="56"/>
                    <a:pt x="6" y="56"/>
                    <a:pt x="6" y="56"/>
                  </a:cubicBezTo>
                  <a:cubicBezTo>
                    <a:pt x="5" y="55"/>
                    <a:pt x="5" y="55"/>
                    <a:pt x="5" y="55"/>
                  </a:cubicBezTo>
                  <a:cubicBezTo>
                    <a:pt x="5" y="55"/>
                    <a:pt x="5" y="55"/>
                    <a:pt x="5" y="55"/>
                  </a:cubicBezTo>
                  <a:cubicBezTo>
                    <a:pt x="5" y="55"/>
                    <a:pt x="5" y="55"/>
                    <a:pt x="5" y="55"/>
                  </a:cubicBezTo>
                  <a:cubicBezTo>
                    <a:pt x="5" y="55"/>
                    <a:pt x="5" y="55"/>
                    <a:pt x="5" y="55"/>
                  </a:cubicBezTo>
                  <a:cubicBezTo>
                    <a:pt x="5" y="55"/>
                    <a:pt x="5" y="55"/>
                    <a:pt x="5" y="55"/>
                  </a:cubicBezTo>
                  <a:cubicBezTo>
                    <a:pt x="5" y="54"/>
                    <a:pt x="5" y="54"/>
                    <a:pt x="5" y="54"/>
                  </a:cubicBezTo>
                  <a:cubicBezTo>
                    <a:pt x="4" y="54"/>
                    <a:pt x="4" y="54"/>
                    <a:pt x="4" y="54"/>
                  </a:cubicBezTo>
                  <a:cubicBezTo>
                    <a:pt x="2" y="51"/>
                    <a:pt x="1" y="48"/>
                    <a:pt x="1" y="45"/>
                  </a:cubicBezTo>
                  <a:cubicBezTo>
                    <a:pt x="0" y="42"/>
                    <a:pt x="1" y="39"/>
                    <a:pt x="1" y="36"/>
                  </a:cubicBezTo>
                  <a:cubicBezTo>
                    <a:pt x="2" y="33"/>
                    <a:pt x="3" y="30"/>
                    <a:pt x="4" y="28"/>
                  </a:cubicBezTo>
                  <a:cubicBezTo>
                    <a:pt x="5" y="25"/>
                    <a:pt x="6" y="23"/>
                    <a:pt x="7" y="20"/>
                  </a:cubicBezTo>
                  <a:cubicBezTo>
                    <a:pt x="8" y="18"/>
                    <a:pt x="10" y="15"/>
                    <a:pt x="11" y="13"/>
                  </a:cubicBezTo>
                  <a:cubicBezTo>
                    <a:pt x="14" y="9"/>
                    <a:pt x="18" y="4"/>
                    <a:pt x="22"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96"/>
            <p:cNvSpPr/>
            <p:nvPr/>
          </p:nvSpPr>
          <p:spPr bwMode="auto">
            <a:xfrm>
              <a:off x="5524500" y="3605213"/>
              <a:ext cx="309563" cy="242888"/>
            </a:xfrm>
            <a:custGeom>
              <a:avLst/>
              <a:gdLst>
                <a:gd name="T0" fmla="*/ 24 w 73"/>
                <a:gd name="T1" fmla="*/ 0 h 57"/>
                <a:gd name="T2" fmla="*/ 21 w 73"/>
                <a:gd name="T3" fmla="*/ 5 h 57"/>
                <a:gd name="T4" fmla="*/ 14 w 73"/>
                <a:gd name="T5" fmla="*/ 18 h 57"/>
                <a:gd name="T6" fmla="*/ 10 w 73"/>
                <a:gd name="T7" fmla="*/ 26 h 57"/>
                <a:gd name="T8" fmla="*/ 8 w 73"/>
                <a:gd name="T9" fmla="*/ 36 h 57"/>
                <a:gd name="T10" fmla="*/ 9 w 73"/>
                <a:gd name="T11" fmla="*/ 45 h 57"/>
                <a:gd name="T12" fmla="*/ 12 w 73"/>
                <a:gd name="T13" fmla="*/ 47 h 57"/>
                <a:gd name="T14" fmla="*/ 12 w 73"/>
                <a:gd name="T15" fmla="*/ 47 h 57"/>
                <a:gd name="T16" fmla="*/ 13 w 73"/>
                <a:gd name="T17" fmla="*/ 47 h 57"/>
                <a:gd name="T18" fmla="*/ 13 w 73"/>
                <a:gd name="T19" fmla="*/ 47 h 57"/>
                <a:gd name="T20" fmla="*/ 13 w 73"/>
                <a:gd name="T21" fmla="*/ 47 h 57"/>
                <a:gd name="T22" fmla="*/ 12 w 73"/>
                <a:gd name="T23" fmla="*/ 47 h 57"/>
                <a:gd name="T24" fmla="*/ 13 w 73"/>
                <a:gd name="T25" fmla="*/ 48 h 57"/>
                <a:gd name="T26" fmla="*/ 15 w 73"/>
                <a:gd name="T27" fmla="*/ 48 h 57"/>
                <a:gd name="T28" fmla="*/ 17 w 73"/>
                <a:gd name="T29" fmla="*/ 48 h 57"/>
                <a:gd name="T30" fmla="*/ 27 w 73"/>
                <a:gd name="T31" fmla="*/ 47 h 57"/>
                <a:gd name="T32" fmla="*/ 38 w 73"/>
                <a:gd name="T33" fmla="*/ 44 h 57"/>
                <a:gd name="T34" fmla="*/ 56 w 73"/>
                <a:gd name="T35" fmla="*/ 34 h 57"/>
                <a:gd name="T36" fmla="*/ 69 w 73"/>
                <a:gd name="T37" fmla="*/ 26 h 57"/>
                <a:gd name="T38" fmla="*/ 73 w 73"/>
                <a:gd name="T39" fmla="*/ 23 h 57"/>
                <a:gd name="T40" fmla="*/ 70 w 73"/>
                <a:gd name="T41" fmla="*/ 27 h 57"/>
                <a:gd name="T42" fmla="*/ 59 w 73"/>
                <a:gd name="T43" fmla="*/ 38 h 57"/>
                <a:gd name="T44" fmla="*/ 51 w 73"/>
                <a:gd name="T45" fmla="*/ 44 h 57"/>
                <a:gd name="T46" fmla="*/ 41 w 73"/>
                <a:gd name="T47" fmla="*/ 50 h 57"/>
                <a:gd name="T48" fmla="*/ 30 w 73"/>
                <a:gd name="T49" fmla="*/ 55 h 57"/>
                <a:gd name="T50" fmla="*/ 16 w 73"/>
                <a:gd name="T51" fmla="*/ 56 h 57"/>
                <a:gd name="T52" fmla="*/ 12 w 73"/>
                <a:gd name="T53" fmla="*/ 56 h 57"/>
                <a:gd name="T54" fmla="*/ 11 w 73"/>
                <a:gd name="T55" fmla="*/ 55 h 57"/>
                <a:gd name="T56" fmla="*/ 10 w 73"/>
                <a:gd name="T57" fmla="*/ 55 h 57"/>
                <a:gd name="T58" fmla="*/ 10 w 73"/>
                <a:gd name="T59" fmla="*/ 55 h 57"/>
                <a:gd name="T60" fmla="*/ 10 w 73"/>
                <a:gd name="T61" fmla="*/ 55 h 57"/>
                <a:gd name="T62" fmla="*/ 9 w 73"/>
                <a:gd name="T63" fmla="*/ 55 h 57"/>
                <a:gd name="T64" fmla="*/ 9 w 73"/>
                <a:gd name="T65" fmla="*/ 55 h 57"/>
                <a:gd name="T66" fmla="*/ 9 w 73"/>
                <a:gd name="T67" fmla="*/ 55 h 57"/>
                <a:gd name="T68" fmla="*/ 3 w 73"/>
                <a:gd name="T69" fmla="*/ 49 h 57"/>
                <a:gd name="T70" fmla="*/ 0 w 73"/>
                <a:gd name="T71" fmla="*/ 42 h 57"/>
                <a:gd name="T72" fmla="*/ 0 w 73"/>
                <a:gd name="T73" fmla="*/ 35 h 57"/>
                <a:gd name="T74" fmla="*/ 5 w 73"/>
                <a:gd name="T75" fmla="*/ 24 h 57"/>
                <a:gd name="T76" fmla="*/ 10 w 73"/>
                <a:gd name="T77" fmla="*/ 15 h 57"/>
                <a:gd name="T78" fmla="*/ 20 w 73"/>
                <a:gd name="T79" fmla="*/ 4 h 57"/>
                <a:gd name="T80" fmla="*/ 24 w 73"/>
                <a:gd name="T8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57">
                  <a:moveTo>
                    <a:pt x="24" y="0"/>
                  </a:moveTo>
                  <a:cubicBezTo>
                    <a:pt x="24" y="0"/>
                    <a:pt x="23" y="1"/>
                    <a:pt x="21" y="5"/>
                  </a:cubicBezTo>
                  <a:cubicBezTo>
                    <a:pt x="19" y="8"/>
                    <a:pt x="17" y="12"/>
                    <a:pt x="14" y="18"/>
                  </a:cubicBezTo>
                  <a:cubicBezTo>
                    <a:pt x="13" y="20"/>
                    <a:pt x="12" y="23"/>
                    <a:pt x="10" y="26"/>
                  </a:cubicBezTo>
                  <a:cubicBezTo>
                    <a:pt x="9" y="30"/>
                    <a:pt x="8" y="33"/>
                    <a:pt x="8" y="36"/>
                  </a:cubicBezTo>
                  <a:cubicBezTo>
                    <a:pt x="7" y="40"/>
                    <a:pt x="7" y="43"/>
                    <a:pt x="9" y="45"/>
                  </a:cubicBezTo>
                  <a:cubicBezTo>
                    <a:pt x="10" y="46"/>
                    <a:pt x="11"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2" y="47"/>
                    <a:pt x="13" y="47"/>
                    <a:pt x="12" y="47"/>
                  </a:cubicBezTo>
                  <a:cubicBezTo>
                    <a:pt x="13" y="48"/>
                    <a:pt x="13" y="48"/>
                    <a:pt x="13" y="48"/>
                  </a:cubicBezTo>
                  <a:cubicBezTo>
                    <a:pt x="15" y="48"/>
                    <a:pt x="15" y="48"/>
                    <a:pt x="15" y="48"/>
                  </a:cubicBezTo>
                  <a:cubicBezTo>
                    <a:pt x="15" y="48"/>
                    <a:pt x="16" y="48"/>
                    <a:pt x="17" y="48"/>
                  </a:cubicBezTo>
                  <a:cubicBezTo>
                    <a:pt x="20" y="49"/>
                    <a:pt x="24" y="48"/>
                    <a:pt x="27" y="47"/>
                  </a:cubicBezTo>
                  <a:cubicBezTo>
                    <a:pt x="31" y="46"/>
                    <a:pt x="35" y="45"/>
                    <a:pt x="38" y="44"/>
                  </a:cubicBezTo>
                  <a:cubicBezTo>
                    <a:pt x="45" y="41"/>
                    <a:pt x="51" y="37"/>
                    <a:pt x="56" y="34"/>
                  </a:cubicBezTo>
                  <a:cubicBezTo>
                    <a:pt x="61" y="31"/>
                    <a:pt x="66" y="28"/>
                    <a:pt x="69" y="26"/>
                  </a:cubicBezTo>
                  <a:cubicBezTo>
                    <a:pt x="72" y="24"/>
                    <a:pt x="73" y="23"/>
                    <a:pt x="73" y="23"/>
                  </a:cubicBezTo>
                  <a:cubicBezTo>
                    <a:pt x="73" y="23"/>
                    <a:pt x="72" y="25"/>
                    <a:pt x="70" y="27"/>
                  </a:cubicBezTo>
                  <a:cubicBezTo>
                    <a:pt x="67" y="30"/>
                    <a:pt x="64" y="34"/>
                    <a:pt x="59" y="38"/>
                  </a:cubicBezTo>
                  <a:cubicBezTo>
                    <a:pt x="56" y="40"/>
                    <a:pt x="54" y="42"/>
                    <a:pt x="51" y="44"/>
                  </a:cubicBezTo>
                  <a:cubicBezTo>
                    <a:pt x="48" y="46"/>
                    <a:pt x="45" y="48"/>
                    <a:pt x="41" y="50"/>
                  </a:cubicBezTo>
                  <a:cubicBezTo>
                    <a:pt x="38" y="52"/>
                    <a:pt x="34" y="54"/>
                    <a:pt x="30" y="55"/>
                  </a:cubicBezTo>
                  <a:cubicBezTo>
                    <a:pt x="25" y="56"/>
                    <a:pt x="21" y="57"/>
                    <a:pt x="16" y="56"/>
                  </a:cubicBezTo>
                  <a:cubicBezTo>
                    <a:pt x="15" y="56"/>
                    <a:pt x="13" y="56"/>
                    <a:pt x="12" y="56"/>
                  </a:cubicBezTo>
                  <a:cubicBezTo>
                    <a:pt x="11" y="55"/>
                    <a:pt x="11" y="55"/>
                    <a:pt x="11" y="55"/>
                  </a:cubicBezTo>
                  <a:cubicBezTo>
                    <a:pt x="10" y="55"/>
                    <a:pt x="10" y="55"/>
                    <a:pt x="10" y="55"/>
                  </a:cubicBezTo>
                  <a:cubicBezTo>
                    <a:pt x="10" y="55"/>
                    <a:pt x="10" y="55"/>
                    <a:pt x="10" y="55"/>
                  </a:cubicBezTo>
                  <a:cubicBezTo>
                    <a:pt x="10" y="55"/>
                    <a:pt x="10" y="55"/>
                    <a:pt x="10" y="55"/>
                  </a:cubicBezTo>
                  <a:cubicBezTo>
                    <a:pt x="9" y="55"/>
                    <a:pt x="9" y="55"/>
                    <a:pt x="9" y="55"/>
                  </a:cubicBezTo>
                  <a:cubicBezTo>
                    <a:pt x="9" y="55"/>
                    <a:pt x="9" y="55"/>
                    <a:pt x="9" y="55"/>
                  </a:cubicBezTo>
                  <a:cubicBezTo>
                    <a:pt x="9" y="55"/>
                    <a:pt x="9" y="55"/>
                    <a:pt x="9" y="55"/>
                  </a:cubicBezTo>
                  <a:cubicBezTo>
                    <a:pt x="6" y="54"/>
                    <a:pt x="4" y="52"/>
                    <a:pt x="3" y="49"/>
                  </a:cubicBezTo>
                  <a:cubicBezTo>
                    <a:pt x="1" y="47"/>
                    <a:pt x="0" y="44"/>
                    <a:pt x="0" y="42"/>
                  </a:cubicBezTo>
                  <a:cubicBezTo>
                    <a:pt x="0" y="40"/>
                    <a:pt x="0" y="37"/>
                    <a:pt x="0" y="35"/>
                  </a:cubicBezTo>
                  <a:cubicBezTo>
                    <a:pt x="1" y="31"/>
                    <a:pt x="3" y="27"/>
                    <a:pt x="5" y="24"/>
                  </a:cubicBezTo>
                  <a:cubicBezTo>
                    <a:pt x="6" y="21"/>
                    <a:pt x="8" y="18"/>
                    <a:pt x="10" y="15"/>
                  </a:cubicBezTo>
                  <a:cubicBezTo>
                    <a:pt x="14" y="10"/>
                    <a:pt x="17" y="6"/>
                    <a:pt x="20" y="4"/>
                  </a:cubicBezTo>
                  <a:cubicBezTo>
                    <a:pt x="22" y="1"/>
                    <a:pt x="24" y="0"/>
                    <a:pt x="24"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97"/>
            <p:cNvSpPr/>
            <p:nvPr/>
          </p:nvSpPr>
          <p:spPr bwMode="auto">
            <a:xfrm>
              <a:off x="5051425" y="4157663"/>
              <a:ext cx="425450" cy="617538"/>
            </a:xfrm>
            <a:custGeom>
              <a:avLst/>
              <a:gdLst>
                <a:gd name="T0" fmla="*/ 100 w 100"/>
                <a:gd name="T1" fmla="*/ 0 h 145"/>
                <a:gd name="T2" fmla="*/ 97 w 100"/>
                <a:gd name="T3" fmla="*/ 6 h 145"/>
                <a:gd name="T4" fmla="*/ 87 w 100"/>
                <a:gd name="T5" fmla="*/ 24 h 145"/>
                <a:gd name="T6" fmla="*/ 73 w 100"/>
                <a:gd name="T7" fmla="*/ 49 h 145"/>
                <a:gd name="T8" fmla="*/ 65 w 100"/>
                <a:gd name="T9" fmla="*/ 62 h 145"/>
                <a:gd name="T10" fmla="*/ 56 w 100"/>
                <a:gd name="T11" fmla="*/ 76 h 145"/>
                <a:gd name="T12" fmla="*/ 46 w 100"/>
                <a:gd name="T13" fmla="*/ 90 h 145"/>
                <a:gd name="T14" fmla="*/ 37 w 100"/>
                <a:gd name="T15" fmla="*/ 103 h 145"/>
                <a:gd name="T16" fmla="*/ 28 w 100"/>
                <a:gd name="T17" fmla="*/ 115 h 145"/>
                <a:gd name="T18" fmla="*/ 23 w 100"/>
                <a:gd name="T19" fmla="*/ 120 h 145"/>
                <a:gd name="T20" fmla="*/ 19 w 100"/>
                <a:gd name="T21" fmla="*/ 125 h 145"/>
                <a:gd name="T22" fmla="*/ 15 w 100"/>
                <a:gd name="T23" fmla="*/ 130 h 145"/>
                <a:gd name="T24" fmla="*/ 12 w 100"/>
                <a:gd name="T25" fmla="*/ 133 h 145"/>
                <a:gd name="T26" fmla="*/ 5 w 100"/>
                <a:gd name="T27" fmla="*/ 140 h 145"/>
                <a:gd name="T28" fmla="*/ 0 w 100"/>
                <a:gd name="T29" fmla="*/ 145 h 145"/>
                <a:gd name="T30" fmla="*/ 4 w 100"/>
                <a:gd name="T31" fmla="*/ 139 h 145"/>
                <a:gd name="T32" fmla="*/ 10 w 100"/>
                <a:gd name="T33" fmla="*/ 132 h 145"/>
                <a:gd name="T34" fmla="*/ 17 w 100"/>
                <a:gd name="T35" fmla="*/ 123 h 145"/>
                <a:gd name="T36" fmla="*/ 24 w 100"/>
                <a:gd name="T37" fmla="*/ 112 h 145"/>
                <a:gd name="T38" fmla="*/ 33 w 100"/>
                <a:gd name="T39" fmla="*/ 100 h 145"/>
                <a:gd name="T40" fmla="*/ 42 w 100"/>
                <a:gd name="T41" fmla="*/ 87 h 145"/>
                <a:gd name="T42" fmla="*/ 51 w 100"/>
                <a:gd name="T43" fmla="*/ 73 h 145"/>
                <a:gd name="T44" fmla="*/ 69 w 100"/>
                <a:gd name="T45" fmla="*/ 46 h 145"/>
                <a:gd name="T46" fmla="*/ 77 w 100"/>
                <a:gd name="T47" fmla="*/ 33 h 145"/>
                <a:gd name="T48" fmla="*/ 84 w 100"/>
                <a:gd name="T49" fmla="*/ 22 h 145"/>
                <a:gd name="T50" fmla="*/ 100 w 100"/>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45">
                  <a:moveTo>
                    <a:pt x="100" y="0"/>
                  </a:moveTo>
                  <a:cubicBezTo>
                    <a:pt x="100" y="0"/>
                    <a:pt x="99" y="2"/>
                    <a:pt x="97" y="6"/>
                  </a:cubicBezTo>
                  <a:cubicBezTo>
                    <a:pt x="95" y="11"/>
                    <a:pt x="91" y="17"/>
                    <a:pt x="87" y="24"/>
                  </a:cubicBezTo>
                  <a:cubicBezTo>
                    <a:pt x="83" y="31"/>
                    <a:pt x="78" y="40"/>
                    <a:pt x="73" y="49"/>
                  </a:cubicBezTo>
                  <a:cubicBezTo>
                    <a:pt x="70" y="53"/>
                    <a:pt x="68" y="58"/>
                    <a:pt x="65" y="62"/>
                  </a:cubicBezTo>
                  <a:cubicBezTo>
                    <a:pt x="62" y="67"/>
                    <a:pt x="59" y="71"/>
                    <a:pt x="56" y="76"/>
                  </a:cubicBezTo>
                  <a:cubicBezTo>
                    <a:pt x="53" y="81"/>
                    <a:pt x="49" y="85"/>
                    <a:pt x="46" y="90"/>
                  </a:cubicBezTo>
                  <a:cubicBezTo>
                    <a:pt x="43" y="94"/>
                    <a:pt x="40" y="99"/>
                    <a:pt x="37" y="103"/>
                  </a:cubicBezTo>
                  <a:cubicBezTo>
                    <a:pt x="34" y="107"/>
                    <a:pt x="31" y="111"/>
                    <a:pt x="28" y="115"/>
                  </a:cubicBezTo>
                  <a:cubicBezTo>
                    <a:pt x="26" y="117"/>
                    <a:pt x="25" y="118"/>
                    <a:pt x="23" y="120"/>
                  </a:cubicBezTo>
                  <a:cubicBezTo>
                    <a:pt x="22" y="122"/>
                    <a:pt x="21" y="123"/>
                    <a:pt x="19" y="125"/>
                  </a:cubicBezTo>
                  <a:cubicBezTo>
                    <a:pt x="18" y="127"/>
                    <a:pt x="17" y="128"/>
                    <a:pt x="15" y="130"/>
                  </a:cubicBezTo>
                  <a:cubicBezTo>
                    <a:pt x="14" y="131"/>
                    <a:pt x="13" y="132"/>
                    <a:pt x="12" y="133"/>
                  </a:cubicBezTo>
                  <a:cubicBezTo>
                    <a:pt x="9" y="136"/>
                    <a:pt x="7" y="138"/>
                    <a:pt x="5" y="140"/>
                  </a:cubicBezTo>
                  <a:cubicBezTo>
                    <a:pt x="2" y="143"/>
                    <a:pt x="0" y="145"/>
                    <a:pt x="0" y="145"/>
                  </a:cubicBezTo>
                  <a:cubicBezTo>
                    <a:pt x="0" y="145"/>
                    <a:pt x="1" y="143"/>
                    <a:pt x="4" y="139"/>
                  </a:cubicBezTo>
                  <a:cubicBezTo>
                    <a:pt x="6" y="137"/>
                    <a:pt x="8" y="135"/>
                    <a:pt x="10" y="132"/>
                  </a:cubicBezTo>
                  <a:cubicBezTo>
                    <a:pt x="12" y="129"/>
                    <a:pt x="14" y="126"/>
                    <a:pt x="17" y="123"/>
                  </a:cubicBezTo>
                  <a:cubicBezTo>
                    <a:pt x="19" y="120"/>
                    <a:pt x="22" y="116"/>
                    <a:pt x="24" y="112"/>
                  </a:cubicBezTo>
                  <a:cubicBezTo>
                    <a:pt x="27" y="108"/>
                    <a:pt x="30" y="104"/>
                    <a:pt x="33" y="100"/>
                  </a:cubicBezTo>
                  <a:cubicBezTo>
                    <a:pt x="36" y="96"/>
                    <a:pt x="39" y="91"/>
                    <a:pt x="42" y="87"/>
                  </a:cubicBezTo>
                  <a:cubicBezTo>
                    <a:pt x="45" y="82"/>
                    <a:pt x="48" y="77"/>
                    <a:pt x="51" y="73"/>
                  </a:cubicBezTo>
                  <a:cubicBezTo>
                    <a:pt x="57" y="64"/>
                    <a:pt x="63" y="55"/>
                    <a:pt x="69" y="46"/>
                  </a:cubicBezTo>
                  <a:cubicBezTo>
                    <a:pt x="72" y="42"/>
                    <a:pt x="74" y="37"/>
                    <a:pt x="77" y="33"/>
                  </a:cubicBezTo>
                  <a:cubicBezTo>
                    <a:pt x="80" y="30"/>
                    <a:pt x="82" y="26"/>
                    <a:pt x="84" y="22"/>
                  </a:cubicBezTo>
                  <a:cubicBezTo>
                    <a:pt x="94" y="9"/>
                    <a:pt x="100" y="0"/>
                    <a:pt x="100"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98"/>
            <p:cNvSpPr/>
            <p:nvPr/>
          </p:nvSpPr>
          <p:spPr bwMode="auto">
            <a:xfrm>
              <a:off x="4919663" y="4132263"/>
              <a:ext cx="506413" cy="554038"/>
            </a:xfrm>
            <a:custGeom>
              <a:avLst/>
              <a:gdLst>
                <a:gd name="T0" fmla="*/ 119 w 119"/>
                <a:gd name="T1" fmla="*/ 0 h 130"/>
                <a:gd name="T2" fmla="*/ 101 w 119"/>
                <a:gd name="T3" fmla="*/ 22 h 130"/>
                <a:gd name="T4" fmla="*/ 83 w 119"/>
                <a:gd name="T5" fmla="*/ 43 h 130"/>
                <a:gd name="T6" fmla="*/ 72 w 119"/>
                <a:gd name="T7" fmla="*/ 55 h 130"/>
                <a:gd name="T8" fmla="*/ 61 w 119"/>
                <a:gd name="T9" fmla="*/ 67 h 130"/>
                <a:gd name="T10" fmla="*/ 50 w 119"/>
                <a:gd name="T11" fmla="*/ 79 h 130"/>
                <a:gd name="T12" fmla="*/ 39 w 119"/>
                <a:gd name="T13" fmla="*/ 90 h 130"/>
                <a:gd name="T14" fmla="*/ 19 w 119"/>
                <a:gd name="T15" fmla="*/ 110 h 130"/>
                <a:gd name="T16" fmla="*/ 11 w 119"/>
                <a:gd name="T17" fmla="*/ 118 h 130"/>
                <a:gd name="T18" fmla="*/ 5 w 119"/>
                <a:gd name="T19" fmla="*/ 125 h 130"/>
                <a:gd name="T20" fmla="*/ 0 w 119"/>
                <a:gd name="T21" fmla="*/ 130 h 130"/>
                <a:gd name="T22" fmla="*/ 4 w 119"/>
                <a:gd name="T23" fmla="*/ 124 h 130"/>
                <a:gd name="T24" fmla="*/ 9 w 119"/>
                <a:gd name="T25" fmla="*/ 117 h 130"/>
                <a:gd name="T26" fmla="*/ 17 w 119"/>
                <a:gd name="T27" fmla="*/ 108 h 130"/>
                <a:gd name="T28" fmla="*/ 25 w 119"/>
                <a:gd name="T29" fmla="*/ 98 h 130"/>
                <a:gd name="T30" fmla="*/ 35 w 119"/>
                <a:gd name="T31" fmla="*/ 87 h 130"/>
                <a:gd name="T32" fmla="*/ 46 w 119"/>
                <a:gd name="T33" fmla="*/ 75 h 130"/>
                <a:gd name="T34" fmla="*/ 57 w 119"/>
                <a:gd name="T35" fmla="*/ 63 h 130"/>
                <a:gd name="T36" fmla="*/ 68 w 119"/>
                <a:gd name="T37" fmla="*/ 51 h 130"/>
                <a:gd name="T38" fmla="*/ 79 w 119"/>
                <a:gd name="T39" fmla="*/ 39 h 130"/>
                <a:gd name="T40" fmla="*/ 90 w 119"/>
                <a:gd name="T41" fmla="*/ 29 h 130"/>
                <a:gd name="T42" fmla="*/ 99 w 119"/>
                <a:gd name="T43" fmla="*/ 19 h 130"/>
                <a:gd name="T44" fmla="*/ 119 w 119"/>
                <a:gd name="T4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30">
                  <a:moveTo>
                    <a:pt x="119" y="0"/>
                  </a:moveTo>
                  <a:cubicBezTo>
                    <a:pt x="119" y="0"/>
                    <a:pt x="112" y="9"/>
                    <a:pt x="101" y="22"/>
                  </a:cubicBezTo>
                  <a:cubicBezTo>
                    <a:pt x="96" y="28"/>
                    <a:pt x="90" y="35"/>
                    <a:pt x="83" y="43"/>
                  </a:cubicBezTo>
                  <a:cubicBezTo>
                    <a:pt x="79" y="47"/>
                    <a:pt x="76" y="51"/>
                    <a:pt x="72" y="55"/>
                  </a:cubicBezTo>
                  <a:cubicBezTo>
                    <a:pt x="68" y="59"/>
                    <a:pt x="65" y="63"/>
                    <a:pt x="61" y="67"/>
                  </a:cubicBezTo>
                  <a:cubicBezTo>
                    <a:pt x="57" y="71"/>
                    <a:pt x="53" y="75"/>
                    <a:pt x="50" y="79"/>
                  </a:cubicBezTo>
                  <a:cubicBezTo>
                    <a:pt x="46" y="83"/>
                    <a:pt x="42" y="86"/>
                    <a:pt x="39" y="90"/>
                  </a:cubicBezTo>
                  <a:cubicBezTo>
                    <a:pt x="32" y="98"/>
                    <a:pt x="25" y="104"/>
                    <a:pt x="19" y="110"/>
                  </a:cubicBezTo>
                  <a:cubicBezTo>
                    <a:pt x="16" y="113"/>
                    <a:pt x="14" y="116"/>
                    <a:pt x="11" y="118"/>
                  </a:cubicBezTo>
                  <a:cubicBezTo>
                    <a:pt x="9" y="121"/>
                    <a:pt x="7" y="123"/>
                    <a:pt x="5" y="125"/>
                  </a:cubicBezTo>
                  <a:cubicBezTo>
                    <a:pt x="2" y="128"/>
                    <a:pt x="0" y="130"/>
                    <a:pt x="0" y="130"/>
                  </a:cubicBezTo>
                  <a:cubicBezTo>
                    <a:pt x="0" y="130"/>
                    <a:pt x="1" y="128"/>
                    <a:pt x="4" y="124"/>
                  </a:cubicBezTo>
                  <a:cubicBezTo>
                    <a:pt x="6" y="122"/>
                    <a:pt x="7" y="119"/>
                    <a:pt x="9" y="117"/>
                  </a:cubicBezTo>
                  <a:cubicBezTo>
                    <a:pt x="12" y="114"/>
                    <a:pt x="14" y="111"/>
                    <a:pt x="17" y="108"/>
                  </a:cubicBezTo>
                  <a:cubicBezTo>
                    <a:pt x="19" y="105"/>
                    <a:pt x="22" y="102"/>
                    <a:pt x="25" y="98"/>
                  </a:cubicBezTo>
                  <a:cubicBezTo>
                    <a:pt x="28" y="94"/>
                    <a:pt x="32" y="91"/>
                    <a:pt x="35" y="87"/>
                  </a:cubicBezTo>
                  <a:cubicBezTo>
                    <a:pt x="38" y="83"/>
                    <a:pt x="42" y="79"/>
                    <a:pt x="46" y="75"/>
                  </a:cubicBezTo>
                  <a:cubicBezTo>
                    <a:pt x="49" y="71"/>
                    <a:pt x="53" y="67"/>
                    <a:pt x="57" y="63"/>
                  </a:cubicBezTo>
                  <a:cubicBezTo>
                    <a:pt x="61" y="59"/>
                    <a:pt x="64" y="55"/>
                    <a:pt x="68" y="51"/>
                  </a:cubicBezTo>
                  <a:cubicBezTo>
                    <a:pt x="72" y="47"/>
                    <a:pt x="75" y="43"/>
                    <a:pt x="79" y="39"/>
                  </a:cubicBezTo>
                  <a:cubicBezTo>
                    <a:pt x="83" y="36"/>
                    <a:pt x="86" y="32"/>
                    <a:pt x="90" y="29"/>
                  </a:cubicBezTo>
                  <a:cubicBezTo>
                    <a:pt x="93" y="25"/>
                    <a:pt x="96" y="22"/>
                    <a:pt x="99" y="19"/>
                  </a:cubicBezTo>
                  <a:cubicBezTo>
                    <a:pt x="111" y="8"/>
                    <a:pt x="119" y="0"/>
                    <a:pt x="119"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99"/>
            <p:cNvSpPr/>
            <p:nvPr/>
          </p:nvSpPr>
          <p:spPr bwMode="auto">
            <a:xfrm>
              <a:off x="4822825" y="4094163"/>
              <a:ext cx="527050" cy="476250"/>
            </a:xfrm>
            <a:custGeom>
              <a:avLst/>
              <a:gdLst>
                <a:gd name="T0" fmla="*/ 124 w 124"/>
                <a:gd name="T1" fmla="*/ 0 h 112"/>
                <a:gd name="T2" fmla="*/ 105 w 124"/>
                <a:gd name="T3" fmla="*/ 18 h 112"/>
                <a:gd name="T4" fmla="*/ 95 w 124"/>
                <a:gd name="T5" fmla="*/ 26 h 112"/>
                <a:gd name="T6" fmla="*/ 85 w 124"/>
                <a:gd name="T7" fmla="*/ 35 h 112"/>
                <a:gd name="T8" fmla="*/ 62 w 124"/>
                <a:gd name="T9" fmla="*/ 55 h 112"/>
                <a:gd name="T10" fmla="*/ 50 w 124"/>
                <a:gd name="T11" fmla="*/ 66 h 112"/>
                <a:gd name="T12" fmla="*/ 38 w 124"/>
                <a:gd name="T13" fmla="*/ 76 h 112"/>
                <a:gd name="T14" fmla="*/ 28 w 124"/>
                <a:gd name="T15" fmla="*/ 85 h 112"/>
                <a:gd name="T16" fmla="*/ 18 w 124"/>
                <a:gd name="T17" fmla="*/ 93 h 112"/>
                <a:gd name="T18" fmla="*/ 11 w 124"/>
                <a:gd name="T19" fmla="*/ 101 h 112"/>
                <a:gd name="T20" fmla="*/ 7 w 124"/>
                <a:gd name="T21" fmla="*/ 104 h 112"/>
                <a:gd name="T22" fmla="*/ 5 w 124"/>
                <a:gd name="T23" fmla="*/ 106 h 112"/>
                <a:gd name="T24" fmla="*/ 1 w 124"/>
                <a:gd name="T25" fmla="*/ 110 h 112"/>
                <a:gd name="T26" fmla="*/ 0 w 124"/>
                <a:gd name="T27" fmla="*/ 112 h 112"/>
                <a:gd name="T28" fmla="*/ 1 w 124"/>
                <a:gd name="T29" fmla="*/ 110 h 112"/>
                <a:gd name="T30" fmla="*/ 4 w 124"/>
                <a:gd name="T31" fmla="*/ 106 h 112"/>
                <a:gd name="T32" fmla="*/ 6 w 124"/>
                <a:gd name="T33" fmla="*/ 103 h 112"/>
                <a:gd name="T34" fmla="*/ 9 w 124"/>
                <a:gd name="T35" fmla="*/ 99 h 112"/>
                <a:gd name="T36" fmla="*/ 12 w 124"/>
                <a:gd name="T37" fmla="*/ 95 h 112"/>
                <a:gd name="T38" fmla="*/ 16 w 124"/>
                <a:gd name="T39" fmla="*/ 91 h 112"/>
                <a:gd name="T40" fmla="*/ 25 w 124"/>
                <a:gd name="T41" fmla="*/ 82 h 112"/>
                <a:gd name="T42" fmla="*/ 35 w 124"/>
                <a:gd name="T43" fmla="*/ 72 h 112"/>
                <a:gd name="T44" fmla="*/ 46 w 124"/>
                <a:gd name="T45" fmla="*/ 61 h 112"/>
                <a:gd name="T46" fmla="*/ 58 w 124"/>
                <a:gd name="T47" fmla="*/ 51 h 112"/>
                <a:gd name="T48" fmla="*/ 70 w 124"/>
                <a:gd name="T49" fmla="*/ 41 h 112"/>
                <a:gd name="T50" fmla="*/ 81 w 124"/>
                <a:gd name="T51" fmla="*/ 31 h 112"/>
                <a:gd name="T52" fmla="*/ 103 w 124"/>
                <a:gd name="T53" fmla="*/ 15 h 112"/>
                <a:gd name="T54" fmla="*/ 124 w 124"/>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12">
                  <a:moveTo>
                    <a:pt x="124" y="0"/>
                  </a:moveTo>
                  <a:cubicBezTo>
                    <a:pt x="124" y="0"/>
                    <a:pt x="117" y="7"/>
                    <a:pt x="105" y="18"/>
                  </a:cubicBezTo>
                  <a:cubicBezTo>
                    <a:pt x="102" y="20"/>
                    <a:pt x="99" y="23"/>
                    <a:pt x="95" y="26"/>
                  </a:cubicBezTo>
                  <a:cubicBezTo>
                    <a:pt x="92" y="29"/>
                    <a:pt x="88" y="32"/>
                    <a:pt x="85" y="35"/>
                  </a:cubicBezTo>
                  <a:cubicBezTo>
                    <a:pt x="77" y="42"/>
                    <a:pt x="69" y="49"/>
                    <a:pt x="62" y="55"/>
                  </a:cubicBezTo>
                  <a:cubicBezTo>
                    <a:pt x="58" y="59"/>
                    <a:pt x="54" y="62"/>
                    <a:pt x="50" y="66"/>
                  </a:cubicBezTo>
                  <a:cubicBezTo>
                    <a:pt x="46" y="69"/>
                    <a:pt x="42" y="72"/>
                    <a:pt x="38" y="76"/>
                  </a:cubicBezTo>
                  <a:cubicBezTo>
                    <a:pt x="35" y="79"/>
                    <a:pt x="31" y="82"/>
                    <a:pt x="28" y="85"/>
                  </a:cubicBezTo>
                  <a:cubicBezTo>
                    <a:pt x="24" y="88"/>
                    <a:pt x="21" y="91"/>
                    <a:pt x="18" y="93"/>
                  </a:cubicBezTo>
                  <a:cubicBezTo>
                    <a:pt x="15" y="96"/>
                    <a:pt x="13" y="98"/>
                    <a:pt x="11" y="101"/>
                  </a:cubicBezTo>
                  <a:cubicBezTo>
                    <a:pt x="9" y="102"/>
                    <a:pt x="8" y="103"/>
                    <a:pt x="7" y="104"/>
                  </a:cubicBezTo>
                  <a:cubicBezTo>
                    <a:pt x="6" y="105"/>
                    <a:pt x="6" y="106"/>
                    <a:pt x="5" y="106"/>
                  </a:cubicBezTo>
                  <a:cubicBezTo>
                    <a:pt x="3" y="108"/>
                    <a:pt x="2" y="109"/>
                    <a:pt x="1" y="110"/>
                  </a:cubicBezTo>
                  <a:cubicBezTo>
                    <a:pt x="1" y="111"/>
                    <a:pt x="0" y="112"/>
                    <a:pt x="0" y="112"/>
                  </a:cubicBezTo>
                  <a:cubicBezTo>
                    <a:pt x="0" y="112"/>
                    <a:pt x="1" y="111"/>
                    <a:pt x="1" y="110"/>
                  </a:cubicBezTo>
                  <a:cubicBezTo>
                    <a:pt x="2" y="109"/>
                    <a:pt x="3" y="108"/>
                    <a:pt x="4" y="106"/>
                  </a:cubicBezTo>
                  <a:cubicBezTo>
                    <a:pt x="5" y="105"/>
                    <a:pt x="5" y="104"/>
                    <a:pt x="6" y="103"/>
                  </a:cubicBezTo>
                  <a:cubicBezTo>
                    <a:pt x="7" y="102"/>
                    <a:pt x="8" y="100"/>
                    <a:pt x="9" y="99"/>
                  </a:cubicBezTo>
                  <a:cubicBezTo>
                    <a:pt x="10" y="98"/>
                    <a:pt x="11" y="97"/>
                    <a:pt x="12" y="95"/>
                  </a:cubicBezTo>
                  <a:cubicBezTo>
                    <a:pt x="13" y="94"/>
                    <a:pt x="15" y="92"/>
                    <a:pt x="16" y="91"/>
                  </a:cubicBezTo>
                  <a:cubicBezTo>
                    <a:pt x="19" y="88"/>
                    <a:pt x="22" y="85"/>
                    <a:pt x="25" y="82"/>
                  </a:cubicBezTo>
                  <a:cubicBezTo>
                    <a:pt x="28" y="78"/>
                    <a:pt x="31" y="75"/>
                    <a:pt x="35" y="72"/>
                  </a:cubicBezTo>
                  <a:cubicBezTo>
                    <a:pt x="38" y="68"/>
                    <a:pt x="42" y="65"/>
                    <a:pt x="46" y="61"/>
                  </a:cubicBezTo>
                  <a:cubicBezTo>
                    <a:pt x="50" y="58"/>
                    <a:pt x="54" y="55"/>
                    <a:pt x="58" y="51"/>
                  </a:cubicBezTo>
                  <a:cubicBezTo>
                    <a:pt x="62" y="48"/>
                    <a:pt x="66" y="44"/>
                    <a:pt x="70" y="41"/>
                  </a:cubicBezTo>
                  <a:cubicBezTo>
                    <a:pt x="74" y="38"/>
                    <a:pt x="78" y="35"/>
                    <a:pt x="81" y="31"/>
                  </a:cubicBezTo>
                  <a:cubicBezTo>
                    <a:pt x="89" y="25"/>
                    <a:pt x="96" y="20"/>
                    <a:pt x="103" y="15"/>
                  </a:cubicBezTo>
                  <a:cubicBezTo>
                    <a:pt x="115" y="6"/>
                    <a:pt x="124" y="0"/>
                    <a:pt x="124"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6" name="文本框 65"/>
          <p:cNvSpPr txBox="1"/>
          <p:nvPr/>
        </p:nvSpPr>
        <p:spPr>
          <a:xfrm>
            <a:off x="1345963" y="191373"/>
            <a:ext cx="9550009" cy="1077218"/>
          </a:xfrm>
          <a:prstGeom prst="rect">
            <a:avLst/>
          </a:prstGeom>
          <a:noFill/>
        </p:spPr>
        <p:txBody>
          <a:bodyPr wrap="square" rtlCol="0">
            <a:spAutoFit/>
          </a:bodyPr>
          <a:lstStyle/>
          <a:p>
            <a:pPr>
              <a:spcBef>
                <a:spcPct val="50000"/>
              </a:spcBef>
            </a:pP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tai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mào</a:t>
            </a:r>
            <a:r>
              <a:rPr lang="en-US" sz="3200" dirty="0">
                <a:latin typeface="Times New Roman" panose="02020603050405020304" pitchFamily="18" charset="0"/>
                <a:cs typeface="Times New Roman" panose="02020603050405020304" pitchFamily="18" charset="0"/>
              </a:rPr>
              <a:t>.</a:t>
            </a:r>
          </a:p>
        </p:txBody>
      </p:sp>
      <p:pic>
        <p:nvPicPr>
          <p:cNvPr id="69" name="图片 8"/>
          <p:cNvPicPr>
            <a:picLocks noChangeAspect="1"/>
          </p:cNvPicPr>
          <p:nvPr/>
        </p:nvPicPr>
        <p:blipFill rotWithShape="1">
          <a:blip r:embed="rId3" cstate="print">
            <a:extLst>
              <a:ext uri="{28A0092B-C50C-407E-A947-70E740481C1C}">
                <a14:useLocalDpi xmlns:a14="http://schemas.microsoft.com/office/drawing/2010/main" val="0"/>
              </a:ext>
            </a:extLst>
          </a:blip>
          <a:srcRect b="58873"/>
          <a:stretch>
            <a:fillRect/>
          </a:stretch>
        </p:blipFill>
        <p:spPr>
          <a:xfrm>
            <a:off x="0" y="5941546"/>
            <a:ext cx="12192000" cy="912824"/>
          </a:xfrm>
          <a:prstGeom prst="rect">
            <a:avLst/>
          </a:prstGeom>
        </p:spPr>
      </p:pic>
      <p:pic>
        <p:nvPicPr>
          <p:cNvPr id="71" name="Picture 4" descr="5 thói quen gây hại cho thính giác - VnExpress Sức khỏ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07" y="2061621"/>
            <a:ext cx="7054205" cy="4693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4895029" y="6149499"/>
            <a:ext cx="2361606"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Thính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81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1000"/>
                                        <p:tgtEl>
                                          <p:spTgt spid="71"/>
                                        </p:tgtEl>
                                      </p:cBhvr>
                                    </p:animEffect>
                                    <p:anim calcmode="lin" valueType="num">
                                      <p:cBhvr>
                                        <p:cTn id="20" dur="1000" fill="hold"/>
                                        <p:tgtEl>
                                          <p:spTgt spid="71"/>
                                        </p:tgtEl>
                                        <p:attrNameLst>
                                          <p:attrName>ppt_x</p:attrName>
                                        </p:attrNameLst>
                                      </p:cBhvr>
                                      <p:tavLst>
                                        <p:tav tm="0">
                                          <p:val>
                                            <p:strVal val="#ppt_x"/>
                                          </p:val>
                                        </p:tav>
                                        <p:tav tm="100000">
                                          <p:val>
                                            <p:strVal val="#ppt_x"/>
                                          </p:val>
                                        </p:tav>
                                      </p:tavLst>
                                    </p:anim>
                                    <p:anim calcmode="lin" valueType="num">
                                      <p:cBhvr>
                                        <p:cTn id="2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barn(inVertical)">
                                      <p:cBhvr>
                                        <p:cTn id="26" dur="500"/>
                                        <p:tgtEl>
                                          <p:spTgt spid="7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barn(inVertical)">
                                      <p:cBhvr>
                                        <p:cTn id="3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49106" r="20112"/>
          <a:stretch/>
        </p:blipFill>
        <p:spPr>
          <a:xfrm>
            <a:off x="8550122" y="4613483"/>
            <a:ext cx="1524148" cy="18827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9106" r="20112"/>
          <a:stretch/>
        </p:blipFill>
        <p:spPr>
          <a:xfrm>
            <a:off x="10298630" y="4793569"/>
            <a:ext cx="1378363" cy="1702663"/>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9096"/>
          <a:stretch/>
        </p:blipFill>
        <p:spPr>
          <a:xfrm>
            <a:off x="171104" y="3115644"/>
            <a:ext cx="9155776" cy="3829846"/>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028826"/>
            <a:ext cx="4131558" cy="4653800"/>
          </a:xfrm>
          <a:prstGeom prst="rect">
            <a:avLst/>
          </a:prstGeom>
        </p:spPr>
      </p:pic>
      <p:pic>
        <p:nvPicPr>
          <p:cNvPr id="2" name="图片 1"/>
          <p:cNvPicPr>
            <a:picLocks noChangeAspect="1"/>
          </p:cNvPicPr>
          <p:nvPr/>
        </p:nvPicPr>
        <p:blipFill>
          <a:blip r:embed="rId8">
            <a:duotone>
              <a:schemeClr val="accent2">
                <a:shade val="45000"/>
                <a:satMod val="135000"/>
              </a:schemeClr>
              <a:prstClr val="white"/>
            </a:duotone>
          </a:blip>
          <a:stretch>
            <a:fillRect/>
          </a:stretch>
        </p:blipFill>
        <p:spPr>
          <a:xfrm>
            <a:off x="9970072" y="216015"/>
            <a:ext cx="2035478" cy="1235826"/>
          </a:xfrm>
          <a:prstGeom prst="rect">
            <a:avLst/>
          </a:prstGeom>
        </p:spPr>
      </p:pic>
      <p:pic>
        <p:nvPicPr>
          <p:cNvPr id="13" name="Picture 6" descr="Rối loạn cảm giác - Biểu hiện, nguyên nhân và phương pháp phục hồ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4708" y="2338821"/>
            <a:ext cx="6783985" cy="4519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661182" y="375804"/>
            <a:ext cx="9308890"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làn</a:t>
            </a:r>
            <a:r>
              <a:rPr lang="en-US" sz="3200" dirty="0">
                <a:latin typeface="Times New Roman" panose="02020603050405020304" pitchFamily="18" charset="0"/>
                <a:cs typeface="Times New Roman" panose="02020603050405020304" pitchFamily="18" charset="0"/>
              </a:rPr>
              <a:t> da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nhuốm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mưa</a:t>
            </a:r>
            <a:r>
              <a:rPr lang="en-US" sz="32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6251202" y="6211669"/>
            <a:ext cx="2074560" cy="646331"/>
          </a:xfrm>
          <a:prstGeom prst="rect">
            <a:avLst/>
          </a:prstGeom>
          <a:noFill/>
        </p:spPr>
        <p:txBody>
          <a:bodyPr wrap="square" rtlCol="0">
            <a:spAutoFit/>
          </a:bodyPr>
          <a:lstStyle/>
          <a:p>
            <a:pPr algn="ctr"/>
            <a:r>
              <a:rPr lang="en-US" sz="3600" b="1" dirty="0" err="1" smtClean="0">
                <a:solidFill>
                  <a:schemeClr val="bg1"/>
                </a:solidFill>
                <a:latin typeface="Times New Roman" panose="02020603050405020304" pitchFamily="18" charset="0"/>
                <a:cs typeface="Times New Roman" panose="02020603050405020304" pitchFamily="18" charset="0"/>
              </a:rPr>
              <a:t>Xúc</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giác</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09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a:spLocks noEditPoints="1"/>
          </p:cNvSpPr>
          <p:nvPr/>
        </p:nvSpPr>
        <p:spPr bwMode="auto">
          <a:xfrm>
            <a:off x="5457467" y="2579909"/>
            <a:ext cx="1198596" cy="1198592"/>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ysClr val="window" lastClr="FFFFFF"/>
          </a:solidFill>
          <a:ln w="9525">
            <a:noFill/>
            <a:round/>
          </a:ln>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Shape 797"/>
          <p:cNvSpPr/>
          <p:nvPr/>
        </p:nvSpPr>
        <p:spPr>
          <a:xfrm>
            <a:off x="1128202" y="4757483"/>
            <a:ext cx="170585" cy="143910"/>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rgbClr val="FFFFFF"/>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Shape 802"/>
          <p:cNvSpPr/>
          <p:nvPr/>
        </p:nvSpPr>
        <p:spPr>
          <a:xfrm>
            <a:off x="4707018" y="4757483"/>
            <a:ext cx="170585" cy="143910"/>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rgbClr val="FFFFFF"/>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 name="Shape 807"/>
          <p:cNvSpPr/>
          <p:nvPr/>
        </p:nvSpPr>
        <p:spPr>
          <a:xfrm>
            <a:off x="8313333" y="4757483"/>
            <a:ext cx="170585" cy="143910"/>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chemeClr val="bg1"/>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Shape 812"/>
          <p:cNvSpPr/>
          <p:nvPr/>
        </p:nvSpPr>
        <p:spPr>
          <a:xfrm>
            <a:off x="1128202" y="5806991"/>
            <a:ext cx="170585" cy="143910"/>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rgbClr val="FFFFFF"/>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7" name="Shape 817"/>
          <p:cNvSpPr/>
          <p:nvPr/>
        </p:nvSpPr>
        <p:spPr>
          <a:xfrm>
            <a:off x="4707018" y="5806991"/>
            <a:ext cx="170585" cy="143910"/>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rgbClr val="FFFFFF"/>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Shape 822"/>
          <p:cNvSpPr/>
          <p:nvPr/>
        </p:nvSpPr>
        <p:spPr>
          <a:xfrm>
            <a:off x="8313333" y="5806991"/>
            <a:ext cx="170584" cy="143910"/>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chemeClr val="bg1"/>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25" name="Group 32"/>
          <p:cNvGrpSpPr/>
          <p:nvPr/>
        </p:nvGrpSpPr>
        <p:grpSpPr bwMode="auto">
          <a:xfrm>
            <a:off x="1513282" y="3062983"/>
            <a:ext cx="533987" cy="232442"/>
            <a:chOff x="0" y="0"/>
            <a:chExt cx="424" cy="185"/>
          </a:xfrm>
          <a:solidFill>
            <a:srgbClr val="00B0F0"/>
          </a:solidFill>
        </p:grpSpPr>
        <p:sp>
          <p:nvSpPr>
            <p:cNvPr id="26" name="Oval 30@|1FFC:16777215|FBC:16777215|LFC:0|LBC:16777215"/>
            <p:cNvSpPr/>
            <p:nvPr/>
          </p:nvSpPr>
          <p:spPr bwMode="auto">
            <a:xfrm>
              <a:off x="0" y="0"/>
              <a:ext cx="189" cy="185"/>
            </a:xfrm>
            <a:prstGeom prst="ellipse">
              <a:avLst/>
            </a:prstGeom>
            <a:solidFill>
              <a:sysClr val="window" lastClr="FFFFFF"/>
            </a:solidFill>
            <a:ln>
              <a:noFill/>
            </a:ln>
            <a:extLst>
              <a:ext uri="{91240B29-F687-4F45-9708-019B960494DF}">
                <a14:hiddenLine xmlns:a14="http://schemas.microsoft.com/office/drawing/2010/main" w="9525">
                  <a:solidFill>
                    <a:schemeClr val="tx1"/>
                  </a:solidFill>
                  <a:round/>
                </a14:hiddenLine>
              </a:ext>
            </a:extLst>
          </p:spPr>
          <p:txBody>
            <a:bodyPr lIns="0" tIns="0" rIns="0" bIns="0"/>
            <a:lstStyle/>
            <a:p>
              <a:pPr marL="0" marR="0" lvl="0" indent="0"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7" name="Oval 31@|1FFC:16777215|FBC:16777215|LFC:0|LBC:16777215"/>
            <p:cNvSpPr/>
            <p:nvPr/>
          </p:nvSpPr>
          <p:spPr bwMode="auto">
            <a:xfrm>
              <a:off x="237" y="0"/>
              <a:ext cx="187" cy="185"/>
            </a:xfrm>
            <a:prstGeom prst="ellipse">
              <a:avLst/>
            </a:prstGeom>
            <a:solidFill>
              <a:sysClr val="window" lastClr="FFFFFF"/>
            </a:solidFill>
            <a:ln>
              <a:noFill/>
            </a:ln>
            <a:extLst>
              <a:ext uri="{91240B29-F687-4F45-9708-019B960494DF}">
                <a14:hiddenLine xmlns:a14="http://schemas.microsoft.com/office/drawing/2010/main" w="9525">
                  <a:solidFill>
                    <a:schemeClr val="tx1"/>
                  </a:solidFill>
                  <a:round/>
                </a14:hiddenLine>
              </a:ext>
            </a:extLst>
          </p:spPr>
          <p:txBody>
            <a:bodyPr lIns="0" tIns="0" rIns="0" bIns="0"/>
            <a:lstStyle/>
            <a:p>
              <a:pPr marL="0" marR="0" lvl="0" indent="0"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29" name="Freeform 26"/>
          <p:cNvSpPr>
            <a:spLocks noEditPoints="1"/>
          </p:cNvSpPr>
          <p:nvPr/>
        </p:nvSpPr>
        <p:spPr bwMode="auto">
          <a:xfrm>
            <a:off x="2773428" y="2992357"/>
            <a:ext cx="385003" cy="385003"/>
          </a:xfrm>
          <a:custGeom>
            <a:avLst/>
            <a:gdLst>
              <a:gd name="T0" fmla="*/ 276 w 344"/>
              <a:gd name="T1" fmla="*/ 172 h 344"/>
              <a:gd name="T2" fmla="*/ 172 w 344"/>
              <a:gd name="T3" fmla="*/ 276 h 344"/>
              <a:gd name="T4" fmla="*/ 68 w 344"/>
              <a:gd name="T5" fmla="*/ 172 h 344"/>
              <a:gd name="T6" fmla="*/ 70 w 344"/>
              <a:gd name="T7" fmla="*/ 152 h 344"/>
              <a:gd name="T8" fmla="*/ 0 w 344"/>
              <a:gd name="T9" fmla="*/ 152 h 344"/>
              <a:gd name="T10" fmla="*/ 0 w 344"/>
              <a:gd name="T11" fmla="*/ 290 h 344"/>
              <a:gd name="T12" fmla="*/ 54 w 344"/>
              <a:gd name="T13" fmla="*/ 344 h 344"/>
              <a:gd name="T14" fmla="*/ 290 w 344"/>
              <a:gd name="T15" fmla="*/ 344 h 344"/>
              <a:gd name="T16" fmla="*/ 344 w 344"/>
              <a:gd name="T17" fmla="*/ 290 h 344"/>
              <a:gd name="T18" fmla="*/ 344 w 344"/>
              <a:gd name="T19" fmla="*/ 152 h 344"/>
              <a:gd name="T20" fmla="*/ 274 w 344"/>
              <a:gd name="T21" fmla="*/ 152 h 344"/>
              <a:gd name="T22" fmla="*/ 276 w 344"/>
              <a:gd name="T23" fmla="*/ 172 h 344"/>
              <a:gd name="T24" fmla="*/ 290 w 344"/>
              <a:gd name="T25" fmla="*/ 0 h 344"/>
              <a:gd name="T26" fmla="*/ 54 w 344"/>
              <a:gd name="T27" fmla="*/ 0 h 344"/>
              <a:gd name="T28" fmla="*/ 0 w 344"/>
              <a:gd name="T29" fmla="*/ 54 h 344"/>
              <a:gd name="T30" fmla="*/ 0 w 344"/>
              <a:gd name="T31" fmla="*/ 112 h 344"/>
              <a:gd name="T32" fmla="*/ 87 w 344"/>
              <a:gd name="T33" fmla="*/ 112 h 344"/>
              <a:gd name="T34" fmla="*/ 172 w 344"/>
              <a:gd name="T35" fmla="*/ 68 h 344"/>
              <a:gd name="T36" fmla="*/ 257 w 344"/>
              <a:gd name="T37" fmla="*/ 112 h 344"/>
              <a:gd name="T38" fmla="*/ 344 w 344"/>
              <a:gd name="T39" fmla="*/ 112 h 344"/>
              <a:gd name="T40" fmla="*/ 344 w 344"/>
              <a:gd name="T41" fmla="*/ 54 h 344"/>
              <a:gd name="T42" fmla="*/ 290 w 344"/>
              <a:gd name="T43" fmla="*/ 0 h 344"/>
              <a:gd name="T44" fmla="*/ 317 w 344"/>
              <a:gd name="T45" fmla="*/ 66 h 344"/>
              <a:gd name="T46" fmla="*/ 307 w 344"/>
              <a:gd name="T47" fmla="*/ 76 h 344"/>
              <a:gd name="T48" fmla="*/ 278 w 344"/>
              <a:gd name="T49" fmla="*/ 76 h 344"/>
              <a:gd name="T50" fmla="*/ 269 w 344"/>
              <a:gd name="T51" fmla="*/ 66 h 344"/>
              <a:gd name="T52" fmla="*/ 269 w 344"/>
              <a:gd name="T53" fmla="*/ 37 h 344"/>
              <a:gd name="T54" fmla="*/ 278 w 344"/>
              <a:gd name="T55" fmla="*/ 28 h 344"/>
              <a:gd name="T56" fmla="*/ 307 w 344"/>
              <a:gd name="T57" fmla="*/ 28 h 344"/>
              <a:gd name="T58" fmla="*/ 317 w 344"/>
              <a:gd name="T59" fmla="*/ 37 h 344"/>
              <a:gd name="T60" fmla="*/ 317 w 344"/>
              <a:gd name="T61" fmla="*/ 66 h 344"/>
              <a:gd name="T62" fmla="*/ 236 w 344"/>
              <a:gd name="T63" fmla="*/ 172 h 344"/>
              <a:gd name="T64" fmla="*/ 172 w 344"/>
              <a:gd name="T65" fmla="*/ 108 h 344"/>
              <a:gd name="T66" fmla="*/ 108 w 344"/>
              <a:gd name="T67" fmla="*/ 172 h 344"/>
              <a:gd name="T68" fmla="*/ 172 w 344"/>
              <a:gd name="T69" fmla="*/ 236 h 344"/>
              <a:gd name="T70" fmla="*/ 236 w 344"/>
              <a:gd name="T7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44">
                <a:moveTo>
                  <a:pt x="276" y="172"/>
                </a:moveTo>
                <a:cubicBezTo>
                  <a:pt x="276" y="229"/>
                  <a:pt x="230" y="276"/>
                  <a:pt x="172" y="276"/>
                </a:cubicBezTo>
                <a:cubicBezTo>
                  <a:pt x="115" y="276"/>
                  <a:pt x="68" y="229"/>
                  <a:pt x="68" y="172"/>
                </a:cubicBezTo>
                <a:cubicBezTo>
                  <a:pt x="68" y="165"/>
                  <a:pt x="69" y="158"/>
                  <a:pt x="70" y="152"/>
                </a:cubicBezTo>
                <a:cubicBezTo>
                  <a:pt x="0" y="152"/>
                  <a:pt x="0" y="152"/>
                  <a:pt x="0" y="152"/>
                </a:cubicBezTo>
                <a:cubicBezTo>
                  <a:pt x="0" y="290"/>
                  <a:pt x="0" y="290"/>
                  <a:pt x="0" y="290"/>
                </a:cubicBezTo>
                <a:cubicBezTo>
                  <a:pt x="0" y="320"/>
                  <a:pt x="24" y="344"/>
                  <a:pt x="54" y="344"/>
                </a:cubicBezTo>
                <a:cubicBezTo>
                  <a:pt x="290" y="344"/>
                  <a:pt x="290" y="344"/>
                  <a:pt x="290" y="344"/>
                </a:cubicBezTo>
                <a:cubicBezTo>
                  <a:pt x="320" y="344"/>
                  <a:pt x="344" y="320"/>
                  <a:pt x="344" y="290"/>
                </a:cubicBezTo>
                <a:cubicBezTo>
                  <a:pt x="344" y="152"/>
                  <a:pt x="344" y="152"/>
                  <a:pt x="344" y="152"/>
                </a:cubicBezTo>
                <a:cubicBezTo>
                  <a:pt x="274" y="152"/>
                  <a:pt x="274" y="152"/>
                  <a:pt x="274" y="152"/>
                </a:cubicBezTo>
                <a:cubicBezTo>
                  <a:pt x="276" y="158"/>
                  <a:pt x="276" y="165"/>
                  <a:pt x="276" y="172"/>
                </a:cubicBezTo>
                <a:close/>
                <a:moveTo>
                  <a:pt x="290" y="0"/>
                </a:moveTo>
                <a:cubicBezTo>
                  <a:pt x="54" y="0"/>
                  <a:pt x="54" y="0"/>
                  <a:pt x="54" y="0"/>
                </a:cubicBezTo>
                <a:cubicBezTo>
                  <a:pt x="24" y="0"/>
                  <a:pt x="0" y="24"/>
                  <a:pt x="0" y="54"/>
                </a:cubicBezTo>
                <a:cubicBezTo>
                  <a:pt x="0" y="112"/>
                  <a:pt x="0" y="112"/>
                  <a:pt x="0" y="112"/>
                </a:cubicBezTo>
                <a:cubicBezTo>
                  <a:pt x="87" y="112"/>
                  <a:pt x="87" y="112"/>
                  <a:pt x="87" y="112"/>
                </a:cubicBezTo>
                <a:cubicBezTo>
                  <a:pt x="106" y="85"/>
                  <a:pt x="137" y="68"/>
                  <a:pt x="172" y="68"/>
                </a:cubicBezTo>
                <a:cubicBezTo>
                  <a:pt x="207" y="68"/>
                  <a:pt x="238" y="85"/>
                  <a:pt x="257" y="112"/>
                </a:cubicBezTo>
                <a:cubicBezTo>
                  <a:pt x="344" y="112"/>
                  <a:pt x="344" y="112"/>
                  <a:pt x="344" y="112"/>
                </a:cubicBezTo>
                <a:cubicBezTo>
                  <a:pt x="344" y="54"/>
                  <a:pt x="344" y="54"/>
                  <a:pt x="344" y="54"/>
                </a:cubicBezTo>
                <a:cubicBezTo>
                  <a:pt x="344" y="24"/>
                  <a:pt x="320" y="0"/>
                  <a:pt x="290" y="0"/>
                </a:cubicBezTo>
                <a:close/>
                <a:moveTo>
                  <a:pt x="317" y="66"/>
                </a:moveTo>
                <a:cubicBezTo>
                  <a:pt x="317" y="72"/>
                  <a:pt x="312" y="76"/>
                  <a:pt x="307" y="76"/>
                </a:cubicBezTo>
                <a:cubicBezTo>
                  <a:pt x="278" y="76"/>
                  <a:pt x="278" y="76"/>
                  <a:pt x="278" y="76"/>
                </a:cubicBezTo>
                <a:cubicBezTo>
                  <a:pt x="273" y="76"/>
                  <a:pt x="269" y="72"/>
                  <a:pt x="269" y="66"/>
                </a:cubicBezTo>
                <a:cubicBezTo>
                  <a:pt x="269" y="37"/>
                  <a:pt x="269" y="37"/>
                  <a:pt x="269" y="37"/>
                </a:cubicBezTo>
                <a:cubicBezTo>
                  <a:pt x="269" y="32"/>
                  <a:pt x="273" y="28"/>
                  <a:pt x="278" y="28"/>
                </a:cubicBezTo>
                <a:cubicBezTo>
                  <a:pt x="307" y="28"/>
                  <a:pt x="307" y="28"/>
                  <a:pt x="307" y="28"/>
                </a:cubicBezTo>
                <a:cubicBezTo>
                  <a:pt x="312" y="28"/>
                  <a:pt x="317" y="32"/>
                  <a:pt x="317" y="37"/>
                </a:cubicBezTo>
                <a:lnTo>
                  <a:pt x="317" y="66"/>
                </a:lnTo>
                <a:close/>
                <a:moveTo>
                  <a:pt x="236" y="172"/>
                </a:moveTo>
                <a:cubicBezTo>
                  <a:pt x="236" y="137"/>
                  <a:pt x="208" y="108"/>
                  <a:pt x="172" y="108"/>
                </a:cubicBezTo>
                <a:cubicBezTo>
                  <a:pt x="137" y="108"/>
                  <a:pt x="108" y="137"/>
                  <a:pt x="108" y="172"/>
                </a:cubicBezTo>
                <a:cubicBezTo>
                  <a:pt x="108" y="207"/>
                  <a:pt x="137" y="236"/>
                  <a:pt x="172" y="236"/>
                </a:cubicBezTo>
                <a:cubicBezTo>
                  <a:pt x="208" y="236"/>
                  <a:pt x="236" y="207"/>
                  <a:pt x="236" y="172"/>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21"/>
          <p:cNvSpPr/>
          <p:nvPr/>
        </p:nvSpPr>
        <p:spPr bwMode="auto">
          <a:xfrm>
            <a:off x="3946924" y="2970528"/>
            <a:ext cx="353935" cy="447173"/>
          </a:xfrm>
          <a:custGeom>
            <a:avLst/>
            <a:gdLst>
              <a:gd name="T0" fmla="*/ 129 w 323"/>
              <a:gd name="T1" fmla="*/ 272 h 408"/>
              <a:gd name="T2" fmla="*/ 68 w 323"/>
              <a:gd name="T3" fmla="*/ 408 h 408"/>
              <a:gd name="T4" fmla="*/ 98 w 323"/>
              <a:gd name="T5" fmla="*/ 196 h 408"/>
              <a:gd name="T6" fmla="*/ 149 w 323"/>
              <a:gd name="T7" fmla="*/ 99 h 408"/>
              <a:gd name="T8" fmla="*/ 172 w 323"/>
              <a:gd name="T9" fmla="*/ 257 h 408"/>
              <a:gd name="T10" fmla="*/ 234 w 323"/>
              <a:gd name="T11" fmla="*/ 73 h 408"/>
              <a:gd name="T12" fmla="*/ 47 w 323"/>
              <a:gd name="T13" fmla="*/ 173 h 408"/>
              <a:gd name="T14" fmla="*/ 57 w 323"/>
              <a:gd name="T15" fmla="*/ 239 h 408"/>
              <a:gd name="T16" fmla="*/ 1 w 323"/>
              <a:gd name="T17" fmla="*/ 147 h 408"/>
              <a:gd name="T18" fmla="*/ 137 w 323"/>
              <a:gd name="T19" fmla="*/ 9 h 408"/>
              <a:gd name="T20" fmla="*/ 310 w 323"/>
              <a:gd name="T21" fmla="*/ 119 h 408"/>
              <a:gd name="T22" fmla="*/ 183 w 323"/>
              <a:gd name="T23" fmla="*/ 298 h 408"/>
              <a:gd name="T24" fmla="*/ 129 w 323"/>
              <a:gd name="T25" fmla="*/ 27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8">
                <a:moveTo>
                  <a:pt x="129" y="272"/>
                </a:moveTo>
                <a:cubicBezTo>
                  <a:pt x="118" y="328"/>
                  <a:pt x="106" y="380"/>
                  <a:pt x="68" y="408"/>
                </a:cubicBezTo>
                <a:cubicBezTo>
                  <a:pt x="56" y="325"/>
                  <a:pt x="85" y="262"/>
                  <a:pt x="98" y="196"/>
                </a:cubicBezTo>
                <a:cubicBezTo>
                  <a:pt x="75" y="157"/>
                  <a:pt x="101" y="80"/>
                  <a:pt x="149" y="99"/>
                </a:cubicBezTo>
                <a:cubicBezTo>
                  <a:pt x="209" y="122"/>
                  <a:pt x="98" y="242"/>
                  <a:pt x="172" y="257"/>
                </a:cubicBezTo>
                <a:cubicBezTo>
                  <a:pt x="250" y="273"/>
                  <a:pt x="282" y="122"/>
                  <a:pt x="234" y="73"/>
                </a:cubicBezTo>
                <a:cubicBezTo>
                  <a:pt x="164" y="2"/>
                  <a:pt x="31" y="72"/>
                  <a:pt x="47" y="173"/>
                </a:cubicBezTo>
                <a:cubicBezTo>
                  <a:pt x="51" y="198"/>
                  <a:pt x="77" y="205"/>
                  <a:pt x="57" y="239"/>
                </a:cubicBezTo>
                <a:cubicBezTo>
                  <a:pt x="13" y="229"/>
                  <a:pt x="0" y="194"/>
                  <a:pt x="1" y="147"/>
                </a:cubicBezTo>
                <a:cubicBezTo>
                  <a:pt x="4" y="70"/>
                  <a:pt x="70" y="17"/>
                  <a:pt x="137" y="9"/>
                </a:cubicBezTo>
                <a:cubicBezTo>
                  <a:pt x="221" y="0"/>
                  <a:pt x="300" y="40"/>
                  <a:pt x="310" y="119"/>
                </a:cubicBezTo>
                <a:cubicBezTo>
                  <a:pt x="323" y="208"/>
                  <a:pt x="273" y="305"/>
                  <a:pt x="183" y="298"/>
                </a:cubicBezTo>
                <a:cubicBezTo>
                  <a:pt x="158" y="296"/>
                  <a:pt x="148" y="284"/>
                  <a:pt x="129" y="272"/>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75"/>
          <p:cNvSpPr/>
          <p:nvPr/>
        </p:nvSpPr>
        <p:spPr bwMode="auto">
          <a:xfrm>
            <a:off x="7761994" y="2979329"/>
            <a:ext cx="489787" cy="399749"/>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3765"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46" name="组合 45"/>
          <p:cNvGrpSpPr/>
          <p:nvPr/>
        </p:nvGrpSpPr>
        <p:grpSpPr>
          <a:xfrm>
            <a:off x="211728" y="359487"/>
            <a:ext cx="955891" cy="976944"/>
            <a:chOff x="4745038" y="2014538"/>
            <a:chExt cx="2701925" cy="2857500"/>
          </a:xfrm>
        </p:grpSpPr>
        <p:sp>
          <p:nvSpPr>
            <p:cNvPr id="47" name="Freeform 75"/>
            <p:cNvSpPr/>
            <p:nvPr/>
          </p:nvSpPr>
          <p:spPr bwMode="auto">
            <a:xfrm>
              <a:off x="6340475" y="3944938"/>
              <a:ext cx="446088" cy="336550"/>
            </a:xfrm>
            <a:custGeom>
              <a:avLst/>
              <a:gdLst>
                <a:gd name="T0" fmla="*/ 0 w 105"/>
                <a:gd name="T1" fmla="*/ 0 h 79"/>
                <a:gd name="T2" fmla="*/ 7 w 105"/>
                <a:gd name="T3" fmla="*/ 7 h 79"/>
                <a:gd name="T4" fmla="*/ 14 w 105"/>
                <a:gd name="T5" fmla="*/ 15 h 79"/>
                <a:gd name="T6" fmla="*/ 26 w 105"/>
                <a:gd name="T7" fmla="*/ 31 h 79"/>
                <a:gd name="T8" fmla="*/ 49 w 105"/>
                <a:gd name="T9" fmla="*/ 65 h 79"/>
                <a:gd name="T10" fmla="*/ 42 w 105"/>
                <a:gd name="T11" fmla="*/ 64 h 79"/>
                <a:gd name="T12" fmla="*/ 44 w 105"/>
                <a:gd name="T13" fmla="*/ 62 h 79"/>
                <a:gd name="T14" fmla="*/ 46 w 105"/>
                <a:gd name="T15" fmla="*/ 62 h 79"/>
                <a:gd name="T16" fmla="*/ 51 w 105"/>
                <a:gd name="T17" fmla="*/ 60 h 79"/>
                <a:gd name="T18" fmla="*/ 55 w 105"/>
                <a:gd name="T19" fmla="*/ 59 h 79"/>
                <a:gd name="T20" fmla="*/ 59 w 105"/>
                <a:gd name="T21" fmla="*/ 59 h 79"/>
                <a:gd name="T22" fmla="*/ 64 w 105"/>
                <a:gd name="T23" fmla="*/ 59 h 79"/>
                <a:gd name="T24" fmla="*/ 68 w 105"/>
                <a:gd name="T25" fmla="*/ 59 h 79"/>
                <a:gd name="T26" fmla="*/ 77 w 105"/>
                <a:gd name="T27" fmla="*/ 60 h 79"/>
                <a:gd name="T28" fmla="*/ 81 w 105"/>
                <a:gd name="T29" fmla="*/ 62 h 79"/>
                <a:gd name="T30" fmla="*/ 85 w 105"/>
                <a:gd name="T31" fmla="*/ 63 h 79"/>
                <a:gd name="T32" fmla="*/ 89 w 105"/>
                <a:gd name="T33" fmla="*/ 65 h 79"/>
                <a:gd name="T34" fmla="*/ 93 w 105"/>
                <a:gd name="T35" fmla="*/ 68 h 79"/>
                <a:gd name="T36" fmla="*/ 96 w 105"/>
                <a:gd name="T37" fmla="*/ 70 h 79"/>
                <a:gd name="T38" fmla="*/ 99 w 105"/>
                <a:gd name="T39" fmla="*/ 73 h 79"/>
                <a:gd name="T40" fmla="*/ 102 w 105"/>
                <a:gd name="T41" fmla="*/ 76 h 79"/>
                <a:gd name="T42" fmla="*/ 105 w 105"/>
                <a:gd name="T43" fmla="*/ 79 h 79"/>
                <a:gd name="T44" fmla="*/ 101 w 105"/>
                <a:gd name="T45" fmla="*/ 77 h 79"/>
                <a:gd name="T46" fmla="*/ 98 w 105"/>
                <a:gd name="T47" fmla="*/ 75 h 79"/>
                <a:gd name="T48" fmla="*/ 90 w 105"/>
                <a:gd name="T49" fmla="*/ 72 h 79"/>
                <a:gd name="T50" fmla="*/ 87 w 105"/>
                <a:gd name="T51" fmla="*/ 71 h 79"/>
                <a:gd name="T52" fmla="*/ 83 w 105"/>
                <a:gd name="T53" fmla="*/ 70 h 79"/>
                <a:gd name="T54" fmla="*/ 79 w 105"/>
                <a:gd name="T55" fmla="*/ 69 h 79"/>
                <a:gd name="T56" fmla="*/ 76 w 105"/>
                <a:gd name="T57" fmla="*/ 69 h 79"/>
                <a:gd name="T58" fmla="*/ 72 w 105"/>
                <a:gd name="T59" fmla="*/ 68 h 79"/>
                <a:gd name="T60" fmla="*/ 68 w 105"/>
                <a:gd name="T61" fmla="*/ 68 h 79"/>
                <a:gd name="T62" fmla="*/ 61 w 105"/>
                <a:gd name="T63" fmla="*/ 69 h 79"/>
                <a:gd name="T64" fmla="*/ 54 w 105"/>
                <a:gd name="T65" fmla="*/ 71 h 79"/>
                <a:gd name="T66" fmla="*/ 50 w 105"/>
                <a:gd name="T67" fmla="*/ 72 h 79"/>
                <a:gd name="T68" fmla="*/ 49 w 105"/>
                <a:gd name="T69" fmla="*/ 73 h 79"/>
                <a:gd name="T70" fmla="*/ 47 w 105"/>
                <a:gd name="T71" fmla="*/ 74 h 79"/>
                <a:gd name="T72" fmla="*/ 43 w 105"/>
                <a:gd name="T73" fmla="*/ 76 h 79"/>
                <a:gd name="T74" fmla="*/ 40 w 105"/>
                <a:gd name="T75" fmla="*/ 72 h 79"/>
                <a:gd name="T76" fmla="*/ 18 w 105"/>
                <a:gd name="T77" fmla="*/ 37 h 79"/>
                <a:gd name="T78" fmla="*/ 8 w 105"/>
                <a:gd name="T79" fmla="*/ 18 h 79"/>
                <a:gd name="T80" fmla="*/ 4 w 105"/>
                <a:gd name="T81" fmla="*/ 9 h 79"/>
                <a:gd name="T82" fmla="*/ 0 w 105"/>
                <a:gd name="T8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79">
                  <a:moveTo>
                    <a:pt x="0" y="0"/>
                  </a:moveTo>
                  <a:cubicBezTo>
                    <a:pt x="2" y="2"/>
                    <a:pt x="5" y="5"/>
                    <a:pt x="7" y="7"/>
                  </a:cubicBezTo>
                  <a:cubicBezTo>
                    <a:pt x="9" y="10"/>
                    <a:pt x="12" y="12"/>
                    <a:pt x="14" y="15"/>
                  </a:cubicBezTo>
                  <a:cubicBezTo>
                    <a:pt x="18" y="20"/>
                    <a:pt x="22" y="26"/>
                    <a:pt x="26" y="31"/>
                  </a:cubicBezTo>
                  <a:cubicBezTo>
                    <a:pt x="34" y="42"/>
                    <a:pt x="42" y="54"/>
                    <a:pt x="49" y="65"/>
                  </a:cubicBezTo>
                  <a:cubicBezTo>
                    <a:pt x="42" y="64"/>
                    <a:pt x="42" y="64"/>
                    <a:pt x="42" y="64"/>
                  </a:cubicBezTo>
                  <a:cubicBezTo>
                    <a:pt x="43" y="63"/>
                    <a:pt x="43" y="63"/>
                    <a:pt x="44" y="62"/>
                  </a:cubicBezTo>
                  <a:cubicBezTo>
                    <a:pt x="45" y="62"/>
                    <a:pt x="46" y="62"/>
                    <a:pt x="46" y="62"/>
                  </a:cubicBezTo>
                  <a:cubicBezTo>
                    <a:pt x="48" y="61"/>
                    <a:pt x="49" y="61"/>
                    <a:pt x="51" y="60"/>
                  </a:cubicBezTo>
                  <a:cubicBezTo>
                    <a:pt x="52" y="60"/>
                    <a:pt x="54" y="60"/>
                    <a:pt x="55" y="59"/>
                  </a:cubicBezTo>
                  <a:cubicBezTo>
                    <a:pt x="56" y="59"/>
                    <a:pt x="58" y="59"/>
                    <a:pt x="59" y="59"/>
                  </a:cubicBezTo>
                  <a:cubicBezTo>
                    <a:pt x="61" y="59"/>
                    <a:pt x="62" y="59"/>
                    <a:pt x="64" y="59"/>
                  </a:cubicBezTo>
                  <a:cubicBezTo>
                    <a:pt x="65" y="59"/>
                    <a:pt x="67" y="59"/>
                    <a:pt x="68" y="59"/>
                  </a:cubicBezTo>
                  <a:cubicBezTo>
                    <a:pt x="71" y="59"/>
                    <a:pt x="74" y="60"/>
                    <a:pt x="77" y="60"/>
                  </a:cubicBezTo>
                  <a:cubicBezTo>
                    <a:pt x="79" y="61"/>
                    <a:pt x="80" y="61"/>
                    <a:pt x="81" y="62"/>
                  </a:cubicBezTo>
                  <a:cubicBezTo>
                    <a:pt x="83" y="62"/>
                    <a:pt x="84" y="63"/>
                    <a:pt x="85" y="63"/>
                  </a:cubicBezTo>
                  <a:cubicBezTo>
                    <a:pt x="87" y="64"/>
                    <a:pt x="88" y="65"/>
                    <a:pt x="89" y="65"/>
                  </a:cubicBezTo>
                  <a:cubicBezTo>
                    <a:pt x="90" y="66"/>
                    <a:pt x="92" y="67"/>
                    <a:pt x="93" y="68"/>
                  </a:cubicBezTo>
                  <a:cubicBezTo>
                    <a:pt x="94" y="69"/>
                    <a:pt x="95" y="69"/>
                    <a:pt x="96" y="70"/>
                  </a:cubicBezTo>
                  <a:cubicBezTo>
                    <a:pt x="97" y="71"/>
                    <a:pt x="98" y="72"/>
                    <a:pt x="99" y="73"/>
                  </a:cubicBezTo>
                  <a:cubicBezTo>
                    <a:pt x="100" y="74"/>
                    <a:pt x="101" y="75"/>
                    <a:pt x="102" y="76"/>
                  </a:cubicBezTo>
                  <a:cubicBezTo>
                    <a:pt x="103" y="77"/>
                    <a:pt x="104" y="78"/>
                    <a:pt x="105" y="79"/>
                  </a:cubicBezTo>
                  <a:cubicBezTo>
                    <a:pt x="101" y="77"/>
                    <a:pt x="101" y="77"/>
                    <a:pt x="101" y="77"/>
                  </a:cubicBezTo>
                  <a:cubicBezTo>
                    <a:pt x="100" y="77"/>
                    <a:pt x="99" y="76"/>
                    <a:pt x="98" y="75"/>
                  </a:cubicBezTo>
                  <a:cubicBezTo>
                    <a:pt x="95" y="74"/>
                    <a:pt x="93" y="73"/>
                    <a:pt x="90" y="72"/>
                  </a:cubicBezTo>
                  <a:cubicBezTo>
                    <a:pt x="89" y="72"/>
                    <a:pt x="88" y="71"/>
                    <a:pt x="87" y="71"/>
                  </a:cubicBezTo>
                  <a:cubicBezTo>
                    <a:pt x="85" y="71"/>
                    <a:pt x="84" y="70"/>
                    <a:pt x="83" y="70"/>
                  </a:cubicBezTo>
                  <a:cubicBezTo>
                    <a:pt x="82" y="70"/>
                    <a:pt x="81" y="69"/>
                    <a:pt x="79" y="69"/>
                  </a:cubicBezTo>
                  <a:cubicBezTo>
                    <a:pt x="78" y="69"/>
                    <a:pt x="77" y="69"/>
                    <a:pt x="76" y="69"/>
                  </a:cubicBezTo>
                  <a:cubicBezTo>
                    <a:pt x="74" y="68"/>
                    <a:pt x="73" y="68"/>
                    <a:pt x="72" y="68"/>
                  </a:cubicBezTo>
                  <a:cubicBezTo>
                    <a:pt x="71" y="68"/>
                    <a:pt x="69" y="68"/>
                    <a:pt x="68" y="68"/>
                  </a:cubicBezTo>
                  <a:cubicBezTo>
                    <a:pt x="66" y="68"/>
                    <a:pt x="63" y="69"/>
                    <a:pt x="61" y="69"/>
                  </a:cubicBezTo>
                  <a:cubicBezTo>
                    <a:pt x="58" y="70"/>
                    <a:pt x="56" y="70"/>
                    <a:pt x="54" y="71"/>
                  </a:cubicBezTo>
                  <a:cubicBezTo>
                    <a:pt x="53" y="71"/>
                    <a:pt x="51" y="72"/>
                    <a:pt x="50" y="72"/>
                  </a:cubicBezTo>
                  <a:cubicBezTo>
                    <a:pt x="50" y="72"/>
                    <a:pt x="49" y="73"/>
                    <a:pt x="49" y="73"/>
                  </a:cubicBezTo>
                  <a:cubicBezTo>
                    <a:pt x="48" y="73"/>
                    <a:pt x="48" y="73"/>
                    <a:pt x="47" y="74"/>
                  </a:cubicBezTo>
                  <a:cubicBezTo>
                    <a:pt x="43" y="76"/>
                    <a:pt x="43" y="76"/>
                    <a:pt x="43" y="76"/>
                  </a:cubicBezTo>
                  <a:cubicBezTo>
                    <a:pt x="40" y="72"/>
                    <a:pt x="40" y="72"/>
                    <a:pt x="40" y="72"/>
                  </a:cubicBezTo>
                  <a:cubicBezTo>
                    <a:pt x="32" y="60"/>
                    <a:pt x="25" y="49"/>
                    <a:pt x="18" y="37"/>
                  </a:cubicBezTo>
                  <a:cubicBezTo>
                    <a:pt x="15" y="31"/>
                    <a:pt x="12" y="25"/>
                    <a:pt x="8" y="18"/>
                  </a:cubicBezTo>
                  <a:cubicBezTo>
                    <a:pt x="7" y="15"/>
                    <a:pt x="5" y="12"/>
                    <a:pt x="4" y="9"/>
                  </a:cubicBezTo>
                  <a:cubicBezTo>
                    <a:pt x="3" y="6"/>
                    <a:pt x="1" y="3"/>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76"/>
            <p:cNvSpPr/>
            <p:nvPr/>
          </p:nvSpPr>
          <p:spPr bwMode="auto">
            <a:xfrm>
              <a:off x="6000750" y="3843338"/>
              <a:ext cx="446088" cy="339725"/>
            </a:xfrm>
            <a:custGeom>
              <a:avLst/>
              <a:gdLst>
                <a:gd name="T0" fmla="*/ 0 w 105"/>
                <a:gd name="T1" fmla="*/ 0 h 80"/>
                <a:gd name="T2" fmla="*/ 7 w 105"/>
                <a:gd name="T3" fmla="*/ 8 h 80"/>
                <a:gd name="T4" fmla="*/ 13 w 105"/>
                <a:gd name="T5" fmla="*/ 16 h 80"/>
                <a:gd name="T6" fmla="*/ 26 w 105"/>
                <a:gd name="T7" fmla="*/ 32 h 80"/>
                <a:gd name="T8" fmla="*/ 49 w 105"/>
                <a:gd name="T9" fmla="*/ 66 h 80"/>
                <a:gd name="T10" fmla="*/ 41 w 105"/>
                <a:gd name="T11" fmla="*/ 64 h 80"/>
                <a:gd name="T12" fmla="*/ 44 w 105"/>
                <a:gd name="T13" fmla="*/ 63 h 80"/>
                <a:gd name="T14" fmla="*/ 46 w 105"/>
                <a:gd name="T15" fmla="*/ 62 h 80"/>
                <a:gd name="T16" fmla="*/ 50 w 105"/>
                <a:gd name="T17" fmla="*/ 61 h 80"/>
                <a:gd name="T18" fmla="*/ 55 w 105"/>
                <a:gd name="T19" fmla="*/ 60 h 80"/>
                <a:gd name="T20" fmla="*/ 59 w 105"/>
                <a:gd name="T21" fmla="*/ 60 h 80"/>
                <a:gd name="T22" fmla="*/ 64 w 105"/>
                <a:gd name="T23" fmla="*/ 59 h 80"/>
                <a:gd name="T24" fmla="*/ 68 w 105"/>
                <a:gd name="T25" fmla="*/ 60 h 80"/>
                <a:gd name="T26" fmla="*/ 77 w 105"/>
                <a:gd name="T27" fmla="*/ 61 h 80"/>
                <a:gd name="T28" fmla="*/ 81 w 105"/>
                <a:gd name="T29" fmla="*/ 63 h 80"/>
                <a:gd name="T30" fmla="*/ 85 w 105"/>
                <a:gd name="T31" fmla="*/ 64 h 80"/>
                <a:gd name="T32" fmla="*/ 89 w 105"/>
                <a:gd name="T33" fmla="*/ 66 h 80"/>
                <a:gd name="T34" fmla="*/ 92 w 105"/>
                <a:gd name="T35" fmla="*/ 69 h 80"/>
                <a:gd name="T36" fmla="*/ 96 w 105"/>
                <a:gd name="T37" fmla="*/ 71 h 80"/>
                <a:gd name="T38" fmla="*/ 99 w 105"/>
                <a:gd name="T39" fmla="*/ 74 h 80"/>
                <a:gd name="T40" fmla="*/ 102 w 105"/>
                <a:gd name="T41" fmla="*/ 77 h 80"/>
                <a:gd name="T42" fmla="*/ 105 w 105"/>
                <a:gd name="T43" fmla="*/ 80 h 80"/>
                <a:gd name="T44" fmla="*/ 101 w 105"/>
                <a:gd name="T45" fmla="*/ 78 h 80"/>
                <a:gd name="T46" fmla="*/ 97 w 105"/>
                <a:gd name="T47" fmla="*/ 76 h 80"/>
                <a:gd name="T48" fmla="*/ 90 w 105"/>
                <a:gd name="T49" fmla="*/ 73 h 80"/>
                <a:gd name="T50" fmla="*/ 86 w 105"/>
                <a:gd name="T51" fmla="*/ 72 h 80"/>
                <a:gd name="T52" fmla="*/ 83 w 105"/>
                <a:gd name="T53" fmla="*/ 71 h 80"/>
                <a:gd name="T54" fmla="*/ 79 w 105"/>
                <a:gd name="T55" fmla="*/ 70 h 80"/>
                <a:gd name="T56" fmla="*/ 75 w 105"/>
                <a:gd name="T57" fmla="*/ 69 h 80"/>
                <a:gd name="T58" fmla="*/ 71 w 105"/>
                <a:gd name="T59" fmla="*/ 69 h 80"/>
                <a:gd name="T60" fmla="*/ 68 w 105"/>
                <a:gd name="T61" fmla="*/ 69 h 80"/>
                <a:gd name="T62" fmla="*/ 60 w 105"/>
                <a:gd name="T63" fmla="*/ 70 h 80"/>
                <a:gd name="T64" fmla="*/ 53 w 105"/>
                <a:gd name="T65" fmla="*/ 72 h 80"/>
                <a:gd name="T66" fmla="*/ 50 w 105"/>
                <a:gd name="T67" fmla="*/ 73 h 80"/>
                <a:gd name="T68" fmla="*/ 48 w 105"/>
                <a:gd name="T69" fmla="*/ 74 h 80"/>
                <a:gd name="T70" fmla="*/ 47 w 105"/>
                <a:gd name="T71" fmla="*/ 74 h 80"/>
                <a:gd name="T72" fmla="*/ 42 w 105"/>
                <a:gd name="T73" fmla="*/ 77 h 80"/>
                <a:gd name="T74" fmla="*/ 39 w 105"/>
                <a:gd name="T75" fmla="*/ 73 h 80"/>
                <a:gd name="T76" fmla="*/ 18 w 105"/>
                <a:gd name="T77" fmla="*/ 38 h 80"/>
                <a:gd name="T78" fmla="*/ 8 w 105"/>
                <a:gd name="T79" fmla="*/ 19 h 80"/>
                <a:gd name="T80" fmla="*/ 4 w 105"/>
                <a:gd name="T81" fmla="*/ 10 h 80"/>
                <a:gd name="T82" fmla="*/ 0 w 105"/>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80">
                  <a:moveTo>
                    <a:pt x="0" y="0"/>
                  </a:moveTo>
                  <a:cubicBezTo>
                    <a:pt x="2" y="3"/>
                    <a:pt x="4" y="6"/>
                    <a:pt x="7" y="8"/>
                  </a:cubicBezTo>
                  <a:cubicBezTo>
                    <a:pt x="9" y="11"/>
                    <a:pt x="11" y="13"/>
                    <a:pt x="13" y="16"/>
                  </a:cubicBezTo>
                  <a:cubicBezTo>
                    <a:pt x="18" y="21"/>
                    <a:pt x="22" y="27"/>
                    <a:pt x="26" y="32"/>
                  </a:cubicBezTo>
                  <a:cubicBezTo>
                    <a:pt x="34" y="43"/>
                    <a:pt x="42" y="55"/>
                    <a:pt x="49" y="66"/>
                  </a:cubicBezTo>
                  <a:cubicBezTo>
                    <a:pt x="41" y="64"/>
                    <a:pt x="41" y="64"/>
                    <a:pt x="41" y="64"/>
                  </a:cubicBezTo>
                  <a:cubicBezTo>
                    <a:pt x="42" y="64"/>
                    <a:pt x="43" y="64"/>
                    <a:pt x="44" y="63"/>
                  </a:cubicBezTo>
                  <a:cubicBezTo>
                    <a:pt x="44" y="63"/>
                    <a:pt x="45" y="63"/>
                    <a:pt x="46" y="62"/>
                  </a:cubicBezTo>
                  <a:cubicBezTo>
                    <a:pt x="47" y="62"/>
                    <a:pt x="49" y="61"/>
                    <a:pt x="50" y="61"/>
                  </a:cubicBezTo>
                  <a:cubicBezTo>
                    <a:pt x="52" y="61"/>
                    <a:pt x="53" y="60"/>
                    <a:pt x="55" y="60"/>
                  </a:cubicBezTo>
                  <a:cubicBezTo>
                    <a:pt x="56" y="60"/>
                    <a:pt x="58" y="60"/>
                    <a:pt x="59" y="60"/>
                  </a:cubicBezTo>
                  <a:cubicBezTo>
                    <a:pt x="61" y="60"/>
                    <a:pt x="62" y="59"/>
                    <a:pt x="64" y="59"/>
                  </a:cubicBezTo>
                  <a:cubicBezTo>
                    <a:pt x="65" y="59"/>
                    <a:pt x="67" y="60"/>
                    <a:pt x="68" y="60"/>
                  </a:cubicBezTo>
                  <a:cubicBezTo>
                    <a:pt x="71" y="60"/>
                    <a:pt x="74" y="60"/>
                    <a:pt x="77" y="61"/>
                  </a:cubicBezTo>
                  <a:cubicBezTo>
                    <a:pt x="78" y="62"/>
                    <a:pt x="80" y="62"/>
                    <a:pt x="81" y="63"/>
                  </a:cubicBezTo>
                  <a:cubicBezTo>
                    <a:pt x="82" y="63"/>
                    <a:pt x="84" y="64"/>
                    <a:pt x="85" y="64"/>
                  </a:cubicBezTo>
                  <a:cubicBezTo>
                    <a:pt x="86" y="65"/>
                    <a:pt x="88" y="66"/>
                    <a:pt x="89" y="66"/>
                  </a:cubicBezTo>
                  <a:cubicBezTo>
                    <a:pt x="90" y="67"/>
                    <a:pt x="91" y="68"/>
                    <a:pt x="92" y="69"/>
                  </a:cubicBezTo>
                  <a:cubicBezTo>
                    <a:pt x="94" y="69"/>
                    <a:pt x="95" y="70"/>
                    <a:pt x="96" y="71"/>
                  </a:cubicBezTo>
                  <a:cubicBezTo>
                    <a:pt x="97" y="72"/>
                    <a:pt x="98" y="73"/>
                    <a:pt x="99" y="74"/>
                  </a:cubicBezTo>
                  <a:cubicBezTo>
                    <a:pt x="100" y="75"/>
                    <a:pt x="101" y="76"/>
                    <a:pt x="102" y="77"/>
                  </a:cubicBezTo>
                  <a:cubicBezTo>
                    <a:pt x="103" y="78"/>
                    <a:pt x="104" y="79"/>
                    <a:pt x="105" y="80"/>
                  </a:cubicBezTo>
                  <a:cubicBezTo>
                    <a:pt x="101" y="78"/>
                    <a:pt x="101" y="78"/>
                    <a:pt x="101" y="78"/>
                  </a:cubicBezTo>
                  <a:cubicBezTo>
                    <a:pt x="100" y="78"/>
                    <a:pt x="99" y="77"/>
                    <a:pt x="97" y="76"/>
                  </a:cubicBezTo>
                  <a:cubicBezTo>
                    <a:pt x="95" y="75"/>
                    <a:pt x="93" y="74"/>
                    <a:pt x="90" y="73"/>
                  </a:cubicBezTo>
                  <a:cubicBezTo>
                    <a:pt x="89" y="73"/>
                    <a:pt x="88" y="72"/>
                    <a:pt x="86" y="72"/>
                  </a:cubicBezTo>
                  <a:cubicBezTo>
                    <a:pt x="85" y="71"/>
                    <a:pt x="84" y="71"/>
                    <a:pt x="83" y="71"/>
                  </a:cubicBezTo>
                  <a:cubicBezTo>
                    <a:pt x="81" y="70"/>
                    <a:pt x="80" y="70"/>
                    <a:pt x="79" y="70"/>
                  </a:cubicBezTo>
                  <a:cubicBezTo>
                    <a:pt x="78" y="70"/>
                    <a:pt x="76" y="70"/>
                    <a:pt x="75" y="69"/>
                  </a:cubicBezTo>
                  <a:cubicBezTo>
                    <a:pt x="74" y="69"/>
                    <a:pt x="73" y="69"/>
                    <a:pt x="71" y="69"/>
                  </a:cubicBezTo>
                  <a:cubicBezTo>
                    <a:pt x="70" y="69"/>
                    <a:pt x="69" y="69"/>
                    <a:pt x="68" y="69"/>
                  </a:cubicBezTo>
                  <a:cubicBezTo>
                    <a:pt x="65" y="69"/>
                    <a:pt x="63" y="70"/>
                    <a:pt x="60" y="70"/>
                  </a:cubicBezTo>
                  <a:cubicBezTo>
                    <a:pt x="58" y="70"/>
                    <a:pt x="56" y="71"/>
                    <a:pt x="53" y="72"/>
                  </a:cubicBezTo>
                  <a:cubicBezTo>
                    <a:pt x="52" y="72"/>
                    <a:pt x="51" y="73"/>
                    <a:pt x="50" y="73"/>
                  </a:cubicBezTo>
                  <a:cubicBezTo>
                    <a:pt x="49" y="73"/>
                    <a:pt x="49" y="73"/>
                    <a:pt x="48" y="74"/>
                  </a:cubicBezTo>
                  <a:cubicBezTo>
                    <a:pt x="48" y="74"/>
                    <a:pt x="47" y="74"/>
                    <a:pt x="47" y="74"/>
                  </a:cubicBezTo>
                  <a:cubicBezTo>
                    <a:pt x="42" y="77"/>
                    <a:pt x="42" y="77"/>
                    <a:pt x="42" y="77"/>
                  </a:cubicBezTo>
                  <a:cubicBezTo>
                    <a:pt x="39" y="73"/>
                    <a:pt x="39" y="73"/>
                    <a:pt x="39" y="73"/>
                  </a:cubicBezTo>
                  <a:cubicBezTo>
                    <a:pt x="32" y="61"/>
                    <a:pt x="25" y="50"/>
                    <a:pt x="18" y="38"/>
                  </a:cubicBezTo>
                  <a:cubicBezTo>
                    <a:pt x="14" y="32"/>
                    <a:pt x="11" y="26"/>
                    <a:pt x="8" y="19"/>
                  </a:cubicBezTo>
                  <a:cubicBezTo>
                    <a:pt x="7" y="16"/>
                    <a:pt x="5" y="13"/>
                    <a:pt x="4" y="10"/>
                  </a:cubicBezTo>
                  <a:cubicBezTo>
                    <a:pt x="2" y="7"/>
                    <a:pt x="1" y="4"/>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77"/>
            <p:cNvSpPr/>
            <p:nvPr/>
          </p:nvSpPr>
          <p:spPr bwMode="auto">
            <a:xfrm>
              <a:off x="4745038" y="2014538"/>
              <a:ext cx="2701925" cy="2857500"/>
            </a:xfrm>
            <a:custGeom>
              <a:avLst/>
              <a:gdLst>
                <a:gd name="T0" fmla="*/ 635 w 635"/>
                <a:gd name="T1" fmla="*/ 208 h 672"/>
                <a:gd name="T2" fmla="*/ 609 w 635"/>
                <a:gd name="T3" fmla="*/ 100 h 672"/>
                <a:gd name="T4" fmla="*/ 604 w 635"/>
                <a:gd name="T5" fmla="*/ 89 h 672"/>
                <a:gd name="T6" fmla="*/ 535 w 635"/>
                <a:gd name="T7" fmla="*/ 10 h 672"/>
                <a:gd name="T8" fmla="*/ 426 w 635"/>
                <a:gd name="T9" fmla="*/ 31 h 672"/>
                <a:gd name="T10" fmla="*/ 389 w 635"/>
                <a:gd name="T11" fmla="*/ 124 h 672"/>
                <a:gd name="T12" fmla="*/ 387 w 635"/>
                <a:gd name="T13" fmla="*/ 156 h 672"/>
                <a:gd name="T14" fmla="*/ 199 w 635"/>
                <a:gd name="T15" fmla="*/ 346 h 672"/>
                <a:gd name="T16" fmla="*/ 168 w 635"/>
                <a:gd name="T17" fmla="*/ 454 h 672"/>
                <a:gd name="T18" fmla="*/ 1 w 635"/>
                <a:gd name="T19" fmla="*/ 591 h 672"/>
                <a:gd name="T20" fmla="*/ 92 w 635"/>
                <a:gd name="T21" fmla="*/ 654 h 672"/>
                <a:gd name="T22" fmla="*/ 204 w 635"/>
                <a:gd name="T23" fmla="*/ 489 h 672"/>
                <a:gd name="T24" fmla="*/ 255 w 635"/>
                <a:gd name="T25" fmla="*/ 481 h 672"/>
                <a:gd name="T26" fmla="*/ 416 w 635"/>
                <a:gd name="T27" fmla="*/ 454 h 672"/>
                <a:gd name="T28" fmla="*/ 577 w 635"/>
                <a:gd name="T29" fmla="*/ 378 h 672"/>
                <a:gd name="T30" fmla="*/ 625 w 635"/>
                <a:gd name="T31" fmla="*/ 279 h 672"/>
                <a:gd name="T32" fmla="*/ 635 w 635"/>
                <a:gd name="T33" fmla="*/ 20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672">
                  <a:moveTo>
                    <a:pt x="635" y="208"/>
                  </a:moveTo>
                  <a:cubicBezTo>
                    <a:pt x="634" y="170"/>
                    <a:pt x="622" y="135"/>
                    <a:pt x="609" y="100"/>
                  </a:cubicBezTo>
                  <a:cubicBezTo>
                    <a:pt x="607" y="96"/>
                    <a:pt x="606" y="93"/>
                    <a:pt x="604" y="89"/>
                  </a:cubicBezTo>
                  <a:cubicBezTo>
                    <a:pt x="590" y="54"/>
                    <a:pt x="574" y="21"/>
                    <a:pt x="535" y="10"/>
                  </a:cubicBezTo>
                  <a:cubicBezTo>
                    <a:pt x="500" y="0"/>
                    <a:pt x="456" y="11"/>
                    <a:pt x="426" y="31"/>
                  </a:cubicBezTo>
                  <a:cubicBezTo>
                    <a:pt x="390" y="54"/>
                    <a:pt x="383" y="84"/>
                    <a:pt x="389" y="124"/>
                  </a:cubicBezTo>
                  <a:cubicBezTo>
                    <a:pt x="390" y="130"/>
                    <a:pt x="394" y="150"/>
                    <a:pt x="387" y="156"/>
                  </a:cubicBezTo>
                  <a:cubicBezTo>
                    <a:pt x="367" y="173"/>
                    <a:pt x="276" y="162"/>
                    <a:pt x="199" y="346"/>
                  </a:cubicBezTo>
                  <a:cubicBezTo>
                    <a:pt x="179" y="395"/>
                    <a:pt x="173" y="432"/>
                    <a:pt x="168" y="454"/>
                  </a:cubicBezTo>
                  <a:cubicBezTo>
                    <a:pt x="119" y="488"/>
                    <a:pt x="0" y="567"/>
                    <a:pt x="1" y="591"/>
                  </a:cubicBezTo>
                  <a:cubicBezTo>
                    <a:pt x="2" y="623"/>
                    <a:pt x="53" y="672"/>
                    <a:pt x="92" y="654"/>
                  </a:cubicBezTo>
                  <a:cubicBezTo>
                    <a:pt x="119" y="642"/>
                    <a:pt x="174" y="545"/>
                    <a:pt x="204" y="489"/>
                  </a:cubicBezTo>
                  <a:cubicBezTo>
                    <a:pt x="218" y="487"/>
                    <a:pt x="235" y="483"/>
                    <a:pt x="255" y="481"/>
                  </a:cubicBezTo>
                  <a:cubicBezTo>
                    <a:pt x="309" y="473"/>
                    <a:pt x="364" y="468"/>
                    <a:pt x="416" y="454"/>
                  </a:cubicBezTo>
                  <a:cubicBezTo>
                    <a:pt x="470" y="439"/>
                    <a:pt x="537" y="418"/>
                    <a:pt x="577" y="378"/>
                  </a:cubicBezTo>
                  <a:cubicBezTo>
                    <a:pt x="603" y="352"/>
                    <a:pt x="616" y="314"/>
                    <a:pt x="625" y="279"/>
                  </a:cubicBezTo>
                  <a:cubicBezTo>
                    <a:pt x="632" y="256"/>
                    <a:pt x="635" y="232"/>
                    <a:pt x="635" y="208"/>
                  </a:cubicBezTo>
                  <a:close/>
                </a:path>
              </a:pathLst>
            </a:custGeom>
            <a:solidFill>
              <a:srgbClr val="E45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78"/>
            <p:cNvSpPr/>
            <p:nvPr/>
          </p:nvSpPr>
          <p:spPr bwMode="auto">
            <a:xfrm>
              <a:off x="6740525" y="2155825"/>
              <a:ext cx="696913" cy="666750"/>
            </a:xfrm>
            <a:custGeom>
              <a:avLst/>
              <a:gdLst>
                <a:gd name="T0" fmla="*/ 26 w 164"/>
                <a:gd name="T1" fmla="*/ 20 h 157"/>
                <a:gd name="T2" fmla="*/ 77 w 164"/>
                <a:gd name="T3" fmla="*/ 101 h 157"/>
                <a:gd name="T4" fmla="*/ 164 w 164"/>
                <a:gd name="T5" fmla="*/ 157 h 157"/>
                <a:gd name="T6" fmla="*/ 140 w 164"/>
                <a:gd name="T7" fmla="*/ 67 h 157"/>
                <a:gd name="T8" fmla="*/ 135 w 164"/>
                <a:gd name="T9" fmla="*/ 56 h 157"/>
                <a:gd name="T10" fmla="*/ 125 w 164"/>
                <a:gd name="T11" fmla="*/ 33 h 157"/>
                <a:gd name="T12" fmla="*/ 26 w 164"/>
                <a:gd name="T13" fmla="*/ 20 h 157"/>
              </a:gdLst>
              <a:ahLst/>
              <a:cxnLst>
                <a:cxn ang="0">
                  <a:pos x="T0" y="T1"/>
                </a:cxn>
                <a:cxn ang="0">
                  <a:pos x="T2" y="T3"/>
                </a:cxn>
                <a:cxn ang="0">
                  <a:pos x="T4" y="T5"/>
                </a:cxn>
                <a:cxn ang="0">
                  <a:pos x="T6" y="T7"/>
                </a:cxn>
                <a:cxn ang="0">
                  <a:pos x="T8" y="T9"/>
                </a:cxn>
                <a:cxn ang="0">
                  <a:pos x="T10" y="T11"/>
                </a:cxn>
                <a:cxn ang="0">
                  <a:pos x="T12" y="T13"/>
                </a:cxn>
              </a:cxnLst>
              <a:rect l="0" t="0" r="r" b="b"/>
              <a:pathLst>
                <a:path w="164" h="157">
                  <a:moveTo>
                    <a:pt x="26" y="20"/>
                  </a:moveTo>
                  <a:cubicBezTo>
                    <a:pt x="0" y="44"/>
                    <a:pt x="19" y="81"/>
                    <a:pt x="77" y="101"/>
                  </a:cubicBezTo>
                  <a:cubicBezTo>
                    <a:pt x="118" y="115"/>
                    <a:pt x="147" y="135"/>
                    <a:pt x="164" y="157"/>
                  </a:cubicBezTo>
                  <a:cubicBezTo>
                    <a:pt x="161" y="126"/>
                    <a:pt x="151" y="96"/>
                    <a:pt x="140" y="67"/>
                  </a:cubicBezTo>
                  <a:cubicBezTo>
                    <a:pt x="138" y="63"/>
                    <a:pt x="137" y="60"/>
                    <a:pt x="135" y="56"/>
                  </a:cubicBezTo>
                  <a:cubicBezTo>
                    <a:pt x="132" y="48"/>
                    <a:pt x="129" y="41"/>
                    <a:pt x="125" y="33"/>
                  </a:cubicBezTo>
                  <a:cubicBezTo>
                    <a:pt x="106" y="24"/>
                    <a:pt x="47" y="0"/>
                    <a:pt x="26" y="20"/>
                  </a:cubicBezTo>
                  <a:close/>
                </a:path>
              </a:pathLst>
            </a:custGeom>
            <a:solidFill>
              <a:srgbClr val="E774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79"/>
            <p:cNvSpPr/>
            <p:nvPr/>
          </p:nvSpPr>
          <p:spPr bwMode="auto">
            <a:xfrm>
              <a:off x="5613400" y="3133725"/>
              <a:ext cx="1808163" cy="960438"/>
            </a:xfrm>
            <a:custGeom>
              <a:avLst/>
              <a:gdLst>
                <a:gd name="T0" fmla="*/ 425 w 425"/>
                <a:gd name="T1" fmla="*/ 0 h 226"/>
                <a:gd name="T2" fmla="*/ 377 w 425"/>
                <a:gd name="T3" fmla="*/ 99 h 226"/>
                <a:gd name="T4" fmla="*/ 216 w 425"/>
                <a:gd name="T5" fmla="*/ 175 h 226"/>
                <a:gd name="T6" fmla="*/ 64 w 425"/>
                <a:gd name="T7" fmla="*/ 200 h 226"/>
                <a:gd name="T8" fmla="*/ 8 w 425"/>
                <a:gd name="T9" fmla="*/ 214 h 226"/>
                <a:gd name="T10" fmla="*/ 0 w 425"/>
                <a:gd name="T11" fmla="*/ 226 h 226"/>
                <a:gd name="T12" fmla="*/ 51 w 425"/>
                <a:gd name="T13" fmla="*/ 218 h 226"/>
                <a:gd name="T14" fmla="*/ 212 w 425"/>
                <a:gd name="T15" fmla="*/ 191 h 226"/>
                <a:gd name="T16" fmla="*/ 373 w 425"/>
                <a:gd name="T17" fmla="*/ 115 h 226"/>
                <a:gd name="T18" fmla="*/ 421 w 425"/>
                <a:gd name="T19" fmla="*/ 16 h 226"/>
                <a:gd name="T20" fmla="*/ 425 w 425"/>
                <a:gd name="T21" fmla="*/ 0 h 226"/>
                <a:gd name="T22" fmla="*/ 425 w 425"/>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 h="226">
                  <a:moveTo>
                    <a:pt x="425" y="0"/>
                  </a:moveTo>
                  <a:cubicBezTo>
                    <a:pt x="416" y="35"/>
                    <a:pt x="403" y="73"/>
                    <a:pt x="377" y="99"/>
                  </a:cubicBezTo>
                  <a:cubicBezTo>
                    <a:pt x="337" y="139"/>
                    <a:pt x="269" y="160"/>
                    <a:pt x="216" y="175"/>
                  </a:cubicBezTo>
                  <a:cubicBezTo>
                    <a:pt x="164" y="189"/>
                    <a:pt x="118" y="192"/>
                    <a:pt x="64" y="200"/>
                  </a:cubicBezTo>
                  <a:cubicBezTo>
                    <a:pt x="45" y="202"/>
                    <a:pt x="16" y="209"/>
                    <a:pt x="8" y="214"/>
                  </a:cubicBezTo>
                  <a:cubicBezTo>
                    <a:pt x="1" y="219"/>
                    <a:pt x="0" y="224"/>
                    <a:pt x="0" y="226"/>
                  </a:cubicBezTo>
                  <a:cubicBezTo>
                    <a:pt x="14" y="224"/>
                    <a:pt x="31" y="220"/>
                    <a:pt x="51" y="218"/>
                  </a:cubicBezTo>
                  <a:cubicBezTo>
                    <a:pt x="105" y="210"/>
                    <a:pt x="160" y="205"/>
                    <a:pt x="212" y="191"/>
                  </a:cubicBezTo>
                  <a:cubicBezTo>
                    <a:pt x="266" y="176"/>
                    <a:pt x="333" y="155"/>
                    <a:pt x="373" y="115"/>
                  </a:cubicBezTo>
                  <a:cubicBezTo>
                    <a:pt x="399" y="89"/>
                    <a:pt x="412" y="51"/>
                    <a:pt x="421" y="16"/>
                  </a:cubicBezTo>
                  <a:cubicBezTo>
                    <a:pt x="423" y="11"/>
                    <a:pt x="424" y="5"/>
                    <a:pt x="425" y="0"/>
                  </a:cubicBezTo>
                  <a:cubicBezTo>
                    <a:pt x="425" y="0"/>
                    <a:pt x="425" y="0"/>
                    <a:pt x="425" y="0"/>
                  </a:cubicBezTo>
                  <a:close/>
                </a:path>
              </a:pathLst>
            </a:custGeom>
            <a:solidFill>
              <a:srgbClr val="CD4B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80"/>
            <p:cNvSpPr/>
            <p:nvPr/>
          </p:nvSpPr>
          <p:spPr bwMode="auto">
            <a:xfrm>
              <a:off x="6727825" y="2155825"/>
              <a:ext cx="668338" cy="454025"/>
            </a:xfrm>
            <a:custGeom>
              <a:avLst/>
              <a:gdLst>
                <a:gd name="T0" fmla="*/ 49 w 157"/>
                <a:gd name="T1" fmla="*/ 3 h 107"/>
                <a:gd name="T2" fmla="*/ 38 w 157"/>
                <a:gd name="T3" fmla="*/ 74 h 107"/>
                <a:gd name="T4" fmla="*/ 157 w 157"/>
                <a:gd name="T5" fmla="*/ 107 h 107"/>
                <a:gd name="T6" fmla="*/ 143 w 157"/>
                <a:gd name="T7" fmla="*/ 67 h 107"/>
                <a:gd name="T8" fmla="*/ 138 w 157"/>
                <a:gd name="T9" fmla="*/ 56 h 107"/>
                <a:gd name="T10" fmla="*/ 126 w 157"/>
                <a:gd name="T11" fmla="*/ 29 h 107"/>
                <a:gd name="T12" fmla="*/ 49 w 157"/>
                <a:gd name="T13" fmla="*/ 3 h 107"/>
              </a:gdLst>
              <a:ahLst/>
              <a:cxnLst>
                <a:cxn ang="0">
                  <a:pos x="T0" y="T1"/>
                </a:cxn>
                <a:cxn ang="0">
                  <a:pos x="T2" y="T3"/>
                </a:cxn>
                <a:cxn ang="0">
                  <a:pos x="T4" y="T5"/>
                </a:cxn>
                <a:cxn ang="0">
                  <a:pos x="T6" y="T7"/>
                </a:cxn>
                <a:cxn ang="0">
                  <a:pos x="T8" y="T9"/>
                </a:cxn>
                <a:cxn ang="0">
                  <a:pos x="T10" y="T11"/>
                </a:cxn>
                <a:cxn ang="0">
                  <a:pos x="T12" y="T13"/>
                </a:cxn>
              </a:cxnLst>
              <a:rect l="0" t="0" r="r" b="b"/>
              <a:pathLst>
                <a:path w="157" h="107">
                  <a:moveTo>
                    <a:pt x="49" y="3"/>
                  </a:moveTo>
                  <a:cubicBezTo>
                    <a:pt x="0" y="9"/>
                    <a:pt x="11" y="55"/>
                    <a:pt x="38" y="74"/>
                  </a:cubicBezTo>
                  <a:cubicBezTo>
                    <a:pt x="61" y="89"/>
                    <a:pt x="119" y="91"/>
                    <a:pt x="157" y="107"/>
                  </a:cubicBezTo>
                  <a:cubicBezTo>
                    <a:pt x="153" y="94"/>
                    <a:pt x="148" y="80"/>
                    <a:pt x="143" y="67"/>
                  </a:cubicBezTo>
                  <a:cubicBezTo>
                    <a:pt x="141" y="63"/>
                    <a:pt x="140" y="60"/>
                    <a:pt x="138" y="56"/>
                  </a:cubicBezTo>
                  <a:cubicBezTo>
                    <a:pt x="134" y="47"/>
                    <a:pt x="131" y="38"/>
                    <a:pt x="126" y="29"/>
                  </a:cubicBezTo>
                  <a:cubicBezTo>
                    <a:pt x="110" y="17"/>
                    <a:pt x="82" y="0"/>
                    <a:pt x="49" y="3"/>
                  </a:cubicBezTo>
                  <a:close/>
                </a:path>
              </a:pathLst>
            </a:custGeom>
            <a:solidFill>
              <a:srgbClr val="EC9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81"/>
            <p:cNvSpPr/>
            <p:nvPr/>
          </p:nvSpPr>
          <p:spPr bwMode="auto">
            <a:xfrm>
              <a:off x="6149975" y="2146300"/>
              <a:ext cx="701675" cy="366713"/>
            </a:xfrm>
            <a:custGeom>
              <a:avLst/>
              <a:gdLst>
                <a:gd name="T0" fmla="*/ 100 w 165"/>
                <a:gd name="T1" fmla="*/ 16 h 86"/>
                <a:gd name="T2" fmla="*/ 57 w 165"/>
                <a:gd name="T3" fmla="*/ 7 h 86"/>
                <a:gd name="T4" fmla="*/ 11 w 165"/>
                <a:gd name="T5" fmla="*/ 7 h 86"/>
                <a:gd name="T6" fmla="*/ 73 w 165"/>
                <a:gd name="T7" fmla="*/ 77 h 86"/>
                <a:gd name="T8" fmla="*/ 154 w 165"/>
                <a:gd name="T9" fmla="*/ 75 h 86"/>
                <a:gd name="T10" fmla="*/ 116 w 165"/>
                <a:gd name="T11" fmla="*/ 27 h 86"/>
                <a:gd name="T12" fmla="*/ 100 w 165"/>
                <a:gd name="T13" fmla="*/ 16 h 86"/>
              </a:gdLst>
              <a:ahLst/>
              <a:cxnLst>
                <a:cxn ang="0">
                  <a:pos x="T0" y="T1"/>
                </a:cxn>
                <a:cxn ang="0">
                  <a:pos x="T2" y="T3"/>
                </a:cxn>
                <a:cxn ang="0">
                  <a:pos x="T4" y="T5"/>
                </a:cxn>
                <a:cxn ang="0">
                  <a:pos x="T6" y="T7"/>
                </a:cxn>
                <a:cxn ang="0">
                  <a:pos x="T8" y="T9"/>
                </a:cxn>
                <a:cxn ang="0">
                  <a:pos x="T10" y="T11"/>
                </a:cxn>
                <a:cxn ang="0">
                  <a:pos x="T12" y="T13"/>
                </a:cxn>
              </a:cxnLst>
              <a:rect l="0" t="0" r="r" b="b"/>
              <a:pathLst>
                <a:path w="165" h="86">
                  <a:moveTo>
                    <a:pt x="100" y="16"/>
                  </a:moveTo>
                  <a:cubicBezTo>
                    <a:pt x="87" y="10"/>
                    <a:pt x="73" y="8"/>
                    <a:pt x="57" y="7"/>
                  </a:cubicBezTo>
                  <a:cubicBezTo>
                    <a:pt x="48" y="6"/>
                    <a:pt x="20" y="0"/>
                    <a:pt x="11" y="7"/>
                  </a:cubicBezTo>
                  <a:cubicBezTo>
                    <a:pt x="0" y="15"/>
                    <a:pt x="64" y="72"/>
                    <a:pt x="73" y="77"/>
                  </a:cubicBezTo>
                  <a:cubicBezTo>
                    <a:pt x="90" y="86"/>
                    <a:pt x="137" y="84"/>
                    <a:pt x="154" y="75"/>
                  </a:cubicBezTo>
                  <a:cubicBezTo>
                    <a:pt x="165" y="69"/>
                    <a:pt x="120" y="30"/>
                    <a:pt x="116" y="27"/>
                  </a:cubicBezTo>
                  <a:cubicBezTo>
                    <a:pt x="111" y="22"/>
                    <a:pt x="106" y="19"/>
                    <a:pt x="100" y="16"/>
                  </a:cubicBezTo>
                  <a:close/>
                </a:path>
              </a:pathLst>
            </a:custGeom>
            <a:solidFill>
              <a:srgbClr val="E09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82"/>
            <p:cNvSpPr/>
            <p:nvPr/>
          </p:nvSpPr>
          <p:spPr bwMode="auto">
            <a:xfrm>
              <a:off x="6821488" y="2193925"/>
              <a:ext cx="255588" cy="255588"/>
            </a:xfrm>
            <a:custGeom>
              <a:avLst/>
              <a:gdLst>
                <a:gd name="T0" fmla="*/ 58 w 60"/>
                <a:gd name="T1" fmla="*/ 32 h 60"/>
                <a:gd name="T2" fmla="*/ 27 w 60"/>
                <a:gd name="T3" fmla="*/ 58 h 60"/>
                <a:gd name="T4" fmla="*/ 1 w 60"/>
                <a:gd name="T5" fmla="*/ 27 h 60"/>
                <a:gd name="T6" fmla="*/ 32 w 60"/>
                <a:gd name="T7" fmla="*/ 1 h 60"/>
                <a:gd name="T8" fmla="*/ 58 w 60"/>
                <a:gd name="T9" fmla="*/ 32 h 60"/>
              </a:gdLst>
              <a:ahLst/>
              <a:cxnLst>
                <a:cxn ang="0">
                  <a:pos x="T0" y="T1"/>
                </a:cxn>
                <a:cxn ang="0">
                  <a:pos x="T2" y="T3"/>
                </a:cxn>
                <a:cxn ang="0">
                  <a:pos x="T4" y="T5"/>
                </a:cxn>
                <a:cxn ang="0">
                  <a:pos x="T6" y="T7"/>
                </a:cxn>
                <a:cxn ang="0">
                  <a:pos x="T8" y="T9"/>
                </a:cxn>
              </a:cxnLst>
              <a:rect l="0" t="0" r="r" b="b"/>
              <a:pathLst>
                <a:path w="60" h="60">
                  <a:moveTo>
                    <a:pt x="58" y="32"/>
                  </a:moveTo>
                  <a:cubicBezTo>
                    <a:pt x="57" y="48"/>
                    <a:pt x="43" y="60"/>
                    <a:pt x="27" y="58"/>
                  </a:cubicBezTo>
                  <a:cubicBezTo>
                    <a:pt x="12" y="57"/>
                    <a:pt x="0" y="43"/>
                    <a:pt x="1" y="27"/>
                  </a:cubicBezTo>
                  <a:cubicBezTo>
                    <a:pt x="3" y="11"/>
                    <a:pt x="17" y="0"/>
                    <a:pt x="32" y="1"/>
                  </a:cubicBezTo>
                  <a:cubicBezTo>
                    <a:pt x="48" y="3"/>
                    <a:pt x="60" y="17"/>
                    <a:pt x="58"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3"/>
            <p:cNvSpPr/>
            <p:nvPr/>
          </p:nvSpPr>
          <p:spPr bwMode="auto">
            <a:xfrm>
              <a:off x="6846888" y="2219325"/>
              <a:ext cx="204788" cy="204788"/>
            </a:xfrm>
            <a:custGeom>
              <a:avLst/>
              <a:gdLst>
                <a:gd name="T0" fmla="*/ 46 w 48"/>
                <a:gd name="T1" fmla="*/ 26 h 48"/>
                <a:gd name="T2" fmla="*/ 22 w 48"/>
                <a:gd name="T3" fmla="*/ 46 h 48"/>
                <a:gd name="T4" fmla="*/ 1 w 48"/>
                <a:gd name="T5" fmla="*/ 22 h 48"/>
                <a:gd name="T6" fmla="*/ 26 w 48"/>
                <a:gd name="T7" fmla="*/ 1 h 48"/>
                <a:gd name="T8" fmla="*/ 46 w 48"/>
                <a:gd name="T9" fmla="*/ 26 h 48"/>
              </a:gdLst>
              <a:ahLst/>
              <a:cxnLst>
                <a:cxn ang="0">
                  <a:pos x="T0" y="T1"/>
                </a:cxn>
                <a:cxn ang="0">
                  <a:pos x="T2" y="T3"/>
                </a:cxn>
                <a:cxn ang="0">
                  <a:pos x="T4" y="T5"/>
                </a:cxn>
                <a:cxn ang="0">
                  <a:pos x="T6" y="T7"/>
                </a:cxn>
                <a:cxn ang="0">
                  <a:pos x="T8" y="T9"/>
                </a:cxn>
              </a:cxnLst>
              <a:rect l="0" t="0" r="r" b="b"/>
              <a:pathLst>
                <a:path w="48" h="48">
                  <a:moveTo>
                    <a:pt x="46" y="26"/>
                  </a:moveTo>
                  <a:cubicBezTo>
                    <a:pt x="45" y="38"/>
                    <a:pt x="34" y="48"/>
                    <a:pt x="22" y="46"/>
                  </a:cubicBezTo>
                  <a:cubicBezTo>
                    <a:pt x="9" y="45"/>
                    <a:pt x="0" y="34"/>
                    <a:pt x="1" y="22"/>
                  </a:cubicBezTo>
                  <a:cubicBezTo>
                    <a:pt x="2" y="9"/>
                    <a:pt x="13" y="0"/>
                    <a:pt x="26" y="1"/>
                  </a:cubicBezTo>
                  <a:cubicBezTo>
                    <a:pt x="38" y="2"/>
                    <a:pt x="48" y="13"/>
                    <a:pt x="46" y="26"/>
                  </a:cubicBezTo>
                  <a:close/>
                </a:path>
              </a:pathLst>
            </a:custGeom>
            <a:solidFill>
              <a:srgbClr val="4A35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84"/>
            <p:cNvSpPr/>
            <p:nvPr/>
          </p:nvSpPr>
          <p:spPr bwMode="auto">
            <a:xfrm>
              <a:off x="5268913" y="2593975"/>
              <a:ext cx="1684338" cy="1538288"/>
            </a:xfrm>
            <a:custGeom>
              <a:avLst/>
              <a:gdLst>
                <a:gd name="T0" fmla="*/ 219 w 396"/>
                <a:gd name="T1" fmla="*/ 29 h 362"/>
                <a:gd name="T2" fmla="*/ 368 w 396"/>
                <a:gd name="T3" fmla="*/ 126 h 362"/>
                <a:gd name="T4" fmla="*/ 27 w 396"/>
                <a:gd name="T5" fmla="*/ 339 h 362"/>
                <a:gd name="T6" fmla="*/ 219 w 396"/>
                <a:gd name="T7" fmla="*/ 29 h 362"/>
              </a:gdLst>
              <a:ahLst/>
              <a:cxnLst>
                <a:cxn ang="0">
                  <a:pos x="T0" y="T1"/>
                </a:cxn>
                <a:cxn ang="0">
                  <a:pos x="T2" y="T3"/>
                </a:cxn>
                <a:cxn ang="0">
                  <a:pos x="T4" y="T5"/>
                </a:cxn>
                <a:cxn ang="0">
                  <a:pos x="T6" y="T7"/>
                </a:cxn>
              </a:cxnLst>
              <a:rect l="0" t="0" r="r" b="b"/>
              <a:pathLst>
                <a:path w="396" h="362">
                  <a:moveTo>
                    <a:pt x="219" y="29"/>
                  </a:moveTo>
                  <a:cubicBezTo>
                    <a:pt x="299" y="0"/>
                    <a:pt x="396" y="46"/>
                    <a:pt x="368" y="126"/>
                  </a:cubicBezTo>
                  <a:cubicBezTo>
                    <a:pt x="339" y="206"/>
                    <a:pt x="69" y="362"/>
                    <a:pt x="27" y="339"/>
                  </a:cubicBezTo>
                  <a:cubicBezTo>
                    <a:pt x="0" y="324"/>
                    <a:pt x="121" y="64"/>
                    <a:pt x="219" y="29"/>
                  </a:cubicBezTo>
                  <a:close/>
                </a:path>
              </a:pathLst>
            </a:custGeom>
            <a:solidFill>
              <a:srgbClr val="C63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85"/>
            <p:cNvSpPr/>
            <p:nvPr/>
          </p:nvSpPr>
          <p:spPr bwMode="auto">
            <a:xfrm>
              <a:off x="5362575" y="3082925"/>
              <a:ext cx="1484313" cy="1049338"/>
            </a:xfrm>
            <a:custGeom>
              <a:avLst/>
              <a:gdLst>
                <a:gd name="T0" fmla="*/ 348 w 349"/>
                <a:gd name="T1" fmla="*/ 1 h 247"/>
                <a:gd name="T2" fmla="*/ 3 w 349"/>
                <a:gd name="T3" fmla="*/ 201 h 247"/>
                <a:gd name="T4" fmla="*/ 5 w 349"/>
                <a:gd name="T5" fmla="*/ 224 h 247"/>
                <a:gd name="T6" fmla="*/ 346 w 349"/>
                <a:gd name="T7" fmla="*/ 11 h 247"/>
                <a:gd name="T8" fmla="*/ 349 w 349"/>
                <a:gd name="T9" fmla="*/ 0 h 247"/>
                <a:gd name="T10" fmla="*/ 348 w 349"/>
                <a:gd name="T11" fmla="*/ 1 h 247"/>
              </a:gdLst>
              <a:ahLst/>
              <a:cxnLst>
                <a:cxn ang="0">
                  <a:pos x="T0" y="T1"/>
                </a:cxn>
                <a:cxn ang="0">
                  <a:pos x="T2" y="T3"/>
                </a:cxn>
                <a:cxn ang="0">
                  <a:pos x="T4" y="T5"/>
                </a:cxn>
                <a:cxn ang="0">
                  <a:pos x="T6" y="T7"/>
                </a:cxn>
                <a:cxn ang="0">
                  <a:pos x="T8" y="T9"/>
                </a:cxn>
                <a:cxn ang="0">
                  <a:pos x="T10" y="T11"/>
                </a:cxn>
              </a:cxnLst>
              <a:rect l="0" t="0" r="r" b="b"/>
              <a:pathLst>
                <a:path w="349" h="247">
                  <a:moveTo>
                    <a:pt x="348" y="1"/>
                  </a:moveTo>
                  <a:cubicBezTo>
                    <a:pt x="317" y="74"/>
                    <a:pt x="77" y="199"/>
                    <a:pt x="3" y="201"/>
                  </a:cubicBezTo>
                  <a:cubicBezTo>
                    <a:pt x="0" y="213"/>
                    <a:pt x="1" y="222"/>
                    <a:pt x="5" y="224"/>
                  </a:cubicBezTo>
                  <a:cubicBezTo>
                    <a:pt x="47" y="247"/>
                    <a:pt x="317" y="91"/>
                    <a:pt x="346" y="11"/>
                  </a:cubicBezTo>
                  <a:cubicBezTo>
                    <a:pt x="347" y="7"/>
                    <a:pt x="348" y="4"/>
                    <a:pt x="349" y="0"/>
                  </a:cubicBezTo>
                  <a:cubicBezTo>
                    <a:pt x="349" y="0"/>
                    <a:pt x="348" y="1"/>
                    <a:pt x="348" y="1"/>
                  </a:cubicBezTo>
                  <a:close/>
                </a:path>
              </a:pathLst>
            </a:custGeom>
            <a:solidFill>
              <a:srgbClr val="B42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86"/>
            <p:cNvSpPr/>
            <p:nvPr/>
          </p:nvSpPr>
          <p:spPr bwMode="auto">
            <a:xfrm>
              <a:off x="7105650" y="3125788"/>
              <a:ext cx="73025" cy="139700"/>
            </a:xfrm>
            <a:custGeom>
              <a:avLst/>
              <a:gdLst>
                <a:gd name="T0" fmla="*/ 16 w 17"/>
                <a:gd name="T1" fmla="*/ 0 h 33"/>
                <a:gd name="T2" fmla="*/ 17 w 17"/>
                <a:gd name="T3" fmla="*/ 1 h 33"/>
                <a:gd name="T4" fmla="*/ 17 w 17"/>
                <a:gd name="T5" fmla="*/ 6 h 33"/>
                <a:gd name="T6" fmla="*/ 14 w 17"/>
                <a:gd name="T7" fmla="*/ 19 h 33"/>
                <a:gd name="T8" fmla="*/ 13 w 17"/>
                <a:gd name="T9" fmla="*/ 23 h 33"/>
                <a:gd name="T10" fmla="*/ 10 w 17"/>
                <a:gd name="T11" fmla="*/ 26 h 33"/>
                <a:gd name="T12" fmla="*/ 8 w 17"/>
                <a:gd name="T13" fmla="*/ 28 h 33"/>
                <a:gd name="T14" fmla="*/ 6 w 17"/>
                <a:gd name="T15" fmla="*/ 30 h 33"/>
                <a:gd name="T16" fmla="*/ 4 w 17"/>
                <a:gd name="T17" fmla="*/ 32 h 33"/>
                <a:gd name="T18" fmla="*/ 2 w 17"/>
                <a:gd name="T19" fmla="*/ 33 h 33"/>
                <a:gd name="T20" fmla="*/ 0 w 17"/>
                <a:gd name="T21" fmla="*/ 33 h 33"/>
                <a:gd name="T22" fmla="*/ 1 w 17"/>
                <a:gd name="T23" fmla="*/ 32 h 33"/>
                <a:gd name="T24" fmla="*/ 2 w 17"/>
                <a:gd name="T25" fmla="*/ 30 h 33"/>
                <a:gd name="T26" fmla="*/ 3 w 17"/>
                <a:gd name="T27" fmla="*/ 28 h 33"/>
                <a:gd name="T28" fmla="*/ 4 w 17"/>
                <a:gd name="T29" fmla="*/ 25 h 33"/>
                <a:gd name="T30" fmla="*/ 5 w 17"/>
                <a:gd name="T31" fmla="*/ 22 h 33"/>
                <a:gd name="T32" fmla="*/ 6 w 17"/>
                <a:gd name="T33" fmla="*/ 21 h 33"/>
                <a:gd name="T34" fmla="*/ 7 w 17"/>
                <a:gd name="T35" fmla="*/ 19 h 33"/>
                <a:gd name="T36" fmla="*/ 8 w 17"/>
                <a:gd name="T37" fmla="*/ 16 h 33"/>
                <a:gd name="T38" fmla="*/ 9 w 17"/>
                <a:gd name="T39" fmla="*/ 13 h 33"/>
                <a:gd name="T40" fmla="*/ 11 w 17"/>
                <a:gd name="T41" fmla="*/ 10 h 33"/>
                <a:gd name="T42" fmla="*/ 13 w 17"/>
                <a:gd name="T43" fmla="*/ 5 h 33"/>
                <a:gd name="T44" fmla="*/ 15 w 17"/>
                <a:gd name="T45" fmla="*/ 1 h 33"/>
                <a:gd name="T46" fmla="*/ 16 w 1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3">
                  <a:moveTo>
                    <a:pt x="16" y="0"/>
                  </a:moveTo>
                  <a:cubicBezTo>
                    <a:pt x="16" y="0"/>
                    <a:pt x="16" y="0"/>
                    <a:pt x="17" y="1"/>
                  </a:cubicBezTo>
                  <a:cubicBezTo>
                    <a:pt x="17" y="2"/>
                    <a:pt x="17" y="4"/>
                    <a:pt x="17" y="6"/>
                  </a:cubicBezTo>
                  <a:cubicBezTo>
                    <a:pt x="17" y="10"/>
                    <a:pt x="16" y="15"/>
                    <a:pt x="14" y="19"/>
                  </a:cubicBezTo>
                  <a:cubicBezTo>
                    <a:pt x="14" y="20"/>
                    <a:pt x="13" y="22"/>
                    <a:pt x="13" y="23"/>
                  </a:cubicBezTo>
                  <a:cubicBezTo>
                    <a:pt x="12" y="24"/>
                    <a:pt x="11" y="25"/>
                    <a:pt x="10" y="26"/>
                  </a:cubicBezTo>
                  <a:cubicBezTo>
                    <a:pt x="10" y="27"/>
                    <a:pt x="9" y="27"/>
                    <a:pt x="8" y="28"/>
                  </a:cubicBezTo>
                  <a:cubicBezTo>
                    <a:pt x="7" y="29"/>
                    <a:pt x="7" y="30"/>
                    <a:pt x="6" y="30"/>
                  </a:cubicBezTo>
                  <a:cubicBezTo>
                    <a:pt x="5" y="31"/>
                    <a:pt x="4" y="31"/>
                    <a:pt x="4" y="32"/>
                  </a:cubicBezTo>
                  <a:cubicBezTo>
                    <a:pt x="3" y="32"/>
                    <a:pt x="2" y="32"/>
                    <a:pt x="2" y="33"/>
                  </a:cubicBezTo>
                  <a:cubicBezTo>
                    <a:pt x="1" y="33"/>
                    <a:pt x="0" y="33"/>
                    <a:pt x="0" y="33"/>
                  </a:cubicBezTo>
                  <a:cubicBezTo>
                    <a:pt x="0" y="33"/>
                    <a:pt x="0" y="33"/>
                    <a:pt x="1" y="32"/>
                  </a:cubicBezTo>
                  <a:cubicBezTo>
                    <a:pt x="1" y="31"/>
                    <a:pt x="1" y="31"/>
                    <a:pt x="2" y="30"/>
                  </a:cubicBezTo>
                  <a:cubicBezTo>
                    <a:pt x="2" y="29"/>
                    <a:pt x="2" y="28"/>
                    <a:pt x="3" y="28"/>
                  </a:cubicBezTo>
                  <a:cubicBezTo>
                    <a:pt x="3" y="27"/>
                    <a:pt x="4" y="26"/>
                    <a:pt x="4" y="25"/>
                  </a:cubicBezTo>
                  <a:cubicBezTo>
                    <a:pt x="4" y="24"/>
                    <a:pt x="5" y="23"/>
                    <a:pt x="5" y="22"/>
                  </a:cubicBezTo>
                  <a:cubicBezTo>
                    <a:pt x="5" y="22"/>
                    <a:pt x="6" y="21"/>
                    <a:pt x="6" y="21"/>
                  </a:cubicBezTo>
                  <a:cubicBezTo>
                    <a:pt x="6" y="20"/>
                    <a:pt x="6" y="20"/>
                    <a:pt x="7" y="19"/>
                  </a:cubicBezTo>
                  <a:cubicBezTo>
                    <a:pt x="7" y="18"/>
                    <a:pt x="7" y="17"/>
                    <a:pt x="8" y="16"/>
                  </a:cubicBezTo>
                  <a:cubicBezTo>
                    <a:pt x="8" y="15"/>
                    <a:pt x="9" y="14"/>
                    <a:pt x="9" y="13"/>
                  </a:cubicBezTo>
                  <a:cubicBezTo>
                    <a:pt x="10" y="12"/>
                    <a:pt x="10" y="11"/>
                    <a:pt x="11" y="10"/>
                  </a:cubicBezTo>
                  <a:cubicBezTo>
                    <a:pt x="12" y="8"/>
                    <a:pt x="12" y="7"/>
                    <a:pt x="13" y="5"/>
                  </a:cubicBezTo>
                  <a:cubicBezTo>
                    <a:pt x="14" y="3"/>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87"/>
            <p:cNvSpPr/>
            <p:nvPr/>
          </p:nvSpPr>
          <p:spPr bwMode="auto">
            <a:xfrm>
              <a:off x="7196138" y="3227388"/>
              <a:ext cx="71438" cy="144463"/>
            </a:xfrm>
            <a:custGeom>
              <a:avLst/>
              <a:gdLst>
                <a:gd name="T0" fmla="*/ 16 w 17"/>
                <a:gd name="T1" fmla="*/ 0 h 34"/>
                <a:gd name="T2" fmla="*/ 16 w 17"/>
                <a:gd name="T3" fmla="*/ 2 h 34"/>
                <a:gd name="T4" fmla="*/ 17 w 17"/>
                <a:gd name="T5" fmla="*/ 6 h 34"/>
                <a:gd name="T6" fmla="*/ 14 w 17"/>
                <a:gd name="T7" fmla="*/ 20 h 34"/>
                <a:gd name="T8" fmla="*/ 12 w 17"/>
                <a:gd name="T9" fmla="*/ 23 h 34"/>
                <a:gd name="T10" fmla="*/ 10 w 17"/>
                <a:gd name="T11" fmla="*/ 26 h 34"/>
                <a:gd name="T12" fmla="*/ 8 w 17"/>
                <a:gd name="T13" fmla="*/ 29 h 34"/>
                <a:gd name="T14" fmla="*/ 5 w 17"/>
                <a:gd name="T15" fmla="*/ 31 h 34"/>
                <a:gd name="T16" fmla="*/ 3 w 17"/>
                <a:gd name="T17" fmla="*/ 32 h 34"/>
                <a:gd name="T18" fmla="*/ 1 w 17"/>
                <a:gd name="T19" fmla="*/ 33 h 34"/>
                <a:gd name="T20" fmla="*/ 0 w 17"/>
                <a:gd name="T21" fmla="*/ 34 h 34"/>
                <a:gd name="T22" fmla="*/ 0 w 17"/>
                <a:gd name="T23" fmla="*/ 32 h 34"/>
                <a:gd name="T24" fmla="*/ 1 w 17"/>
                <a:gd name="T25" fmla="*/ 30 h 34"/>
                <a:gd name="T26" fmla="*/ 2 w 17"/>
                <a:gd name="T27" fmla="*/ 28 h 34"/>
                <a:gd name="T28" fmla="*/ 3 w 17"/>
                <a:gd name="T29" fmla="*/ 26 h 34"/>
                <a:gd name="T30" fmla="*/ 5 w 17"/>
                <a:gd name="T31" fmla="*/ 23 h 34"/>
                <a:gd name="T32" fmla="*/ 5 w 17"/>
                <a:gd name="T33" fmla="*/ 21 h 34"/>
                <a:gd name="T34" fmla="*/ 6 w 17"/>
                <a:gd name="T35" fmla="*/ 20 h 34"/>
                <a:gd name="T36" fmla="*/ 7 w 17"/>
                <a:gd name="T37" fmla="*/ 17 h 34"/>
                <a:gd name="T38" fmla="*/ 9 w 17"/>
                <a:gd name="T39" fmla="*/ 14 h 34"/>
                <a:gd name="T40" fmla="*/ 10 w 17"/>
                <a:gd name="T41" fmla="*/ 11 h 34"/>
                <a:gd name="T42" fmla="*/ 13 w 17"/>
                <a:gd name="T43" fmla="*/ 6 h 34"/>
                <a:gd name="T44" fmla="*/ 15 w 17"/>
                <a:gd name="T45" fmla="*/ 2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6" y="1"/>
                    <a:pt x="16" y="2"/>
                  </a:cubicBezTo>
                  <a:cubicBezTo>
                    <a:pt x="16" y="3"/>
                    <a:pt x="17" y="5"/>
                    <a:pt x="17" y="6"/>
                  </a:cubicBezTo>
                  <a:cubicBezTo>
                    <a:pt x="17" y="10"/>
                    <a:pt x="16" y="15"/>
                    <a:pt x="14" y="20"/>
                  </a:cubicBezTo>
                  <a:cubicBezTo>
                    <a:pt x="13" y="21"/>
                    <a:pt x="13" y="22"/>
                    <a:pt x="12" y="23"/>
                  </a:cubicBezTo>
                  <a:cubicBezTo>
                    <a:pt x="11" y="24"/>
                    <a:pt x="11" y="25"/>
                    <a:pt x="10" y="26"/>
                  </a:cubicBezTo>
                  <a:cubicBezTo>
                    <a:pt x="9" y="27"/>
                    <a:pt x="8" y="28"/>
                    <a:pt x="8" y="29"/>
                  </a:cubicBezTo>
                  <a:cubicBezTo>
                    <a:pt x="7" y="29"/>
                    <a:pt x="6" y="30"/>
                    <a:pt x="5" y="31"/>
                  </a:cubicBezTo>
                  <a:cubicBezTo>
                    <a:pt x="5" y="31"/>
                    <a:pt x="4" y="32"/>
                    <a:pt x="3" y="32"/>
                  </a:cubicBezTo>
                  <a:cubicBezTo>
                    <a:pt x="2" y="33"/>
                    <a:pt x="2" y="33"/>
                    <a:pt x="1" y="33"/>
                  </a:cubicBezTo>
                  <a:cubicBezTo>
                    <a:pt x="0" y="34"/>
                    <a:pt x="0" y="34"/>
                    <a:pt x="0" y="34"/>
                  </a:cubicBezTo>
                  <a:cubicBezTo>
                    <a:pt x="0" y="34"/>
                    <a:pt x="0" y="33"/>
                    <a:pt x="0" y="32"/>
                  </a:cubicBezTo>
                  <a:cubicBezTo>
                    <a:pt x="1" y="32"/>
                    <a:pt x="1" y="31"/>
                    <a:pt x="1" y="30"/>
                  </a:cubicBezTo>
                  <a:cubicBezTo>
                    <a:pt x="1" y="30"/>
                    <a:pt x="2" y="29"/>
                    <a:pt x="2" y="28"/>
                  </a:cubicBezTo>
                  <a:cubicBezTo>
                    <a:pt x="3" y="27"/>
                    <a:pt x="3" y="26"/>
                    <a:pt x="3" y="26"/>
                  </a:cubicBezTo>
                  <a:cubicBezTo>
                    <a:pt x="4" y="25"/>
                    <a:pt x="4" y="24"/>
                    <a:pt x="5" y="23"/>
                  </a:cubicBezTo>
                  <a:cubicBezTo>
                    <a:pt x="5" y="22"/>
                    <a:pt x="5" y="22"/>
                    <a:pt x="5" y="21"/>
                  </a:cubicBezTo>
                  <a:cubicBezTo>
                    <a:pt x="5" y="21"/>
                    <a:pt x="6" y="20"/>
                    <a:pt x="6" y="20"/>
                  </a:cubicBezTo>
                  <a:cubicBezTo>
                    <a:pt x="6" y="19"/>
                    <a:pt x="7" y="18"/>
                    <a:pt x="7" y="17"/>
                  </a:cubicBezTo>
                  <a:cubicBezTo>
                    <a:pt x="8" y="16"/>
                    <a:pt x="8" y="15"/>
                    <a:pt x="9" y="14"/>
                  </a:cubicBezTo>
                  <a:cubicBezTo>
                    <a:pt x="9" y="13"/>
                    <a:pt x="10" y="12"/>
                    <a:pt x="10" y="11"/>
                  </a:cubicBezTo>
                  <a:cubicBezTo>
                    <a:pt x="11" y="9"/>
                    <a:pt x="12" y="7"/>
                    <a:pt x="13" y="6"/>
                  </a:cubicBezTo>
                  <a:cubicBezTo>
                    <a:pt x="13" y="4"/>
                    <a:pt x="14" y="3"/>
                    <a:pt x="15" y="2"/>
                  </a:cubicBezTo>
                  <a:cubicBezTo>
                    <a:pt x="15" y="1"/>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88"/>
            <p:cNvSpPr/>
            <p:nvPr/>
          </p:nvSpPr>
          <p:spPr bwMode="auto">
            <a:xfrm>
              <a:off x="7059613" y="3341688"/>
              <a:ext cx="71438" cy="144463"/>
            </a:xfrm>
            <a:custGeom>
              <a:avLst/>
              <a:gdLst>
                <a:gd name="T0" fmla="*/ 16 w 17"/>
                <a:gd name="T1" fmla="*/ 0 h 34"/>
                <a:gd name="T2" fmla="*/ 17 w 17"/>
                <a:gd name="T3" fmla="*/ 2 h 34"/>
                <a:gd name="T4" fmla="*/ 17 w 17"/>
                <a:gd name="T5" fmla="*/ 6 h 34"/>
                <a:gd name="T6" fmla="*/ 14 w 17"/>
                <a:gd name="T7" fmla="*/ 20 h 34"/>
                <a:gd name="T8" fmla="*/ 13 w 17"/>
                <a:gd name="T9" fmla="*/ 23 h 34"/>
                <a:gd name="T10" fmla="*/ 11 w 17"/>
                <a:gd name="T11" fmla="*/ 26 h 34"/>
                <a:gd name="T12" fmla="*/ 8 w 17"/>
                <a:gd name="T13" fmla="*/ 28 h 34"/>
                <a:gd name="T14" fmla="*/ 6 w 17"/>
                <a:gd name="T15" fmla="*/ 30 h 34"/>
                <a:gd name="T16" fmla="*/ 4 w 17"/>
                <a:gd name="T17" fmla="*/ 32 h 34"/>
                <a:gd name="T18" fmla="*/ 2 w 17"/>
                <a:gd name="T19" fmla="*/ 33 h 34"/>
                <a:gd name="T20" fmla="*/ 0 w 17"/>
                <a:gd name="T21" fmla="*/ 34 h 34"/>
                <a:gd name="T22" fmla="*/ 1 w 17"/>
                <a:gd name="T23" fmla="*/ 32 h 34"/>
                <a:gd name="T24" fmla="*/ 2 w 17"/>
                <a:gd name="T25" fmla="*/ 30 h 34"/>
                <a:gd name="T26" fmla="*/ 3 w 17"/>
                <a:gd name="T27" fmla="*/ 28 h 34"/>
                <a:gd name="T28" fmla="*/ 4 w 17"/>
                <a:gd name="T29" fmla="*/ 25 h 34"/>
                <a:gd name="T30" fmla="*/ 5 w 17"/>
                <a:gd name="T31" fmla="*/ 23 h 34"/>
                <a:gd name="T32" fmla="*/ 6 w 17"/>
                <a:gd name="T33" fmla="*/ 21 h 34"/>
                <a:gd name="T34" fmla="*/ 7 w 17"/>
                <a:gd name="T35" fmla="*/ 20 h 34"/>
                <a:gd name="T36" fmla="*/ 8 w 17"/>
                <a:gd name="T37" fmla="*/ 17 h 34"/>
                <a:gd name="T38" fmla="*/ 9 w 17"/>
                <a:gd name="T39" fmla="*/ 14 h 34"/>
                <a:gd name="T40" fmla="*/ 11 w 17"/>
                <a:gd name="T41" fmla="*/ 11 h 34"/>
                <a:gd name="T42" fmla="*/ 13 w 17"/>
                <a:gd name="T43" fmla="*/ 5 h 34"/>
                <a:gd name="T44" fmla="*/ 15 w 17"/>
                <a:gd name="T45" fmla="*/ 1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7" y="1"/>
                    <a:pt x="17" y="2"/>
                  </a:cubicBezTo>
                  <a:cubicBezTo>
                    <a:pt x="17" y="3"/>
                    <a:pt x="17" y="4"/>
                    <a:pt x="17" y="6"/>
                  </a:cubicBezTo>
                  <a:cubicBezTo>
                    <a:pt x="17" y="10"/>
                    <a:pt x="16" y="15"/>
                    <a:pt x="14" y="20"/>
                  </a:cubicBezTo>
                  <a:cubicBezTo>
                    <a:pt x="14" y="21"/>
                    <a:pt x="13" y="22"/>
                    <a:pt x="13" y="23"/>
                  </a:cubicBezTo>
                  <a:cubicBezTo>
                    <a:pt x="12" y="24"/>
                    <a:pt x="11" y="25"/>
                    <a:pt x="11" y="26"/>
                  </a:cubicBezTo>
                  <a:cubicBezTo>
                    <a:pt x="10" y="27"/>
                    <a:pt x="9" y="28"/>
                    <a:pt x="8" y="28"/>
                  </a:cubicBezTo>
                  <a:cubicBezTo>
                    <a:pt x="8" y="29"/>
                    <a:pt x="7" y="30"/>
                    <a:pt x="6" y="30"/>
                  </a:cubicBezTo>
                  <a:cubicBezTo>
                    <a:pt x="5" y="31"/>
                    <a:pt x="4" y="32"/>
                    <a:pt x="4" y="32"/>
                  </a:cubicBezTo>
                  <a:cubicBezTo>
                    <a:pt x="3" y="32"/>
                    <a:pt x="3" y="33"/>
                    <a:pt x="2" y="33"/>
                  </a:cubicBezTo>
                  <a:cubicBezTo>
                    <a:pt x="1" y="33"/>
                    <a:pt x="0" y="34"/>
                    <a:pt x="0" y="34"/>
                  </a:cubicBezTo>
                  <a:cubicBezTo>
                    <a:pt x="0" y="34"/>
                    <a:pt x="1" y="33"/>
                    <a:pt x="1" y="32"/>
                  </a:cubicBezTo>
                  <a:cubicBezTo>
                    <a:pt x="1" y="31"/>
                    <a:pt x="2" y="31"/>
                    <a:pt x="2" y="30"/>
                  </a:cubicBezTo>
                  <a:cubicBezTo>
                    <a:pt x="2" y="29"/>
                    <a:pt x="2" y="29"/>
                    <a:pt x="3" y="28"/>
                  </a:cubicBezTo>
                  <a:cubicBezTo>
                    <a:pt x="3" y="27"/>
                    <a:pt x="4" y="26"/>
                    <a:pt x="4" y="25"/>
                  </a:cubicBezTo>
                  <a:cubicBezTo>
                    <a:pt x="4" y="25"/>
                    <a:pt x="5" y="24"/>
                    <a:pt x="5" y="23"/>
                  </a:cubicBezTo>
                  <a:cubicBezTo>
                    <a:pt x="6" y="22"/>
                    <a:pt x="6" y="22"/>
                    <a:pt x="6" y="21"/>
                  </a:cubicBezTo>
                  <a:cubicBezTo>
                    <a:pt x="6" y="21"/>
                    <a:pt x="6" y="20"/>
                    <a:pt x="7" y="20"/>
                  </a:cubicBezTo>
                  <a:cubicBezTo>
                    <a:pt x="7" y="19"/>
                    <a:pt x="8" y="18"/>
                    <a:pt x="8" y="17"/>
                  </a:cubicBezTo>
                  <a:cubicBezTo>
                    <a:pt x="9" y="16"/>
                    <a:pt x="9" y="15"/>
                    <a:pt x="9" y="14"/>
                  </a:cubicBezTo>
                  <a:cubicBezTo>
                    <a:pt x="10" y="13"/>
                    <a:pt x="10" y="12"/>
                    <a:pt x="11" y="11"/>
                  </a:cubicBezTo>
                  <a:cubicBezTo>
                    <a:pt x="12" y="9"/>
                    <a:pt x="13" y="7"/>
                    <a:pt x="13" y="5"/>
                  </a:cubicBezTo>
                  <a:cubicBezTo>
                    <a:pt x="14" y="4"/>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89"/>
            <p:cNvSpPr/>
            <p:nvPr/>
          </p:nvSpPr>
          <p:spPr bwMode="auto">
            <a:xfrm>
              <a:off x="6902450" y="3440113"/>
              <a:ext cx="96838" cy="122238"/>
            </a:xfrm>
            <a:custGeom>
              <a:avLst/>
              <a:gdLst>
                <a:gd name="T0" fmla="*/ 23 w 23"/>
                <a:gd name="T1" fmla="*/ 0 h 29"/>
                <a:gd name="T2" fmla="*/ 23 w 23"/>
                <a:gd name="T3" fmla="*/ 2 h 29"/>
                <a:gd name="T4" fmla="*/ 23 w 23"/>
                <a:gd name="T5" fmla="*/ 7 h 29"/>
                <a:gd name="T6" fmla="*/ 17 w 23"/>
                <a:gd name="T7" fmla="*/ 19 h 29"/>
                <a:gd name="T8" fmla="*/ 14 w 23"/>
                <a:gd name="T9" fmla="*/ 22 h 29"/>
                <a:gd name="T10" fmla="*/ 11 w 23"/>
                <a:gd name="T11" fmla="*/ 24 h 29"/>
                <a:gd name="T12" fmla="*/ 9 w 23"/>
                <a:gd name="T13" fmla="*/ 26 h 29"/>
                <a:gd name="T14" fmla="*/ 6 w 23"/>
                <a:gd name="T15" fmla="*/ 28 h 29"/>
                <a:gd name="T16" fmla="*/ 3 w 23"/>
                <a:gd name="T17" fmla="*/ 28 h 29"/>
                <a:gd name="T18" fmla="*/ 1 w 23"/>
                <a:gd name="T19" fmla="*/ 29 h 29"/>
                <a:gd name="T20" fmla="*/ 0 w 23"/>
                <a:gd name="T21" fmla="*/ 29 h 29"/>
                <a:gd name="T22" fmla="*/ 1 w 23"/>
                <a:gd name="T23" fmla="*/ 28 h 29"/>
                <a:gd name="T24" fmla="*/ 2 w 23"/>
                <a:gd name="T25" fmla="*/ 26 h 29"/>
                <a:gd name="T26" fmla="*/ 3 w 23"/>
                <a:gd name="T27" fmla="*/ 24 h 29"/>
                <a:gd name="T28" fmla="*/ 5 w 23"/>
                <a:gd name="T29" fmla="*/ 22 h 29"/>
                <a:gd name="T30" fmla="*/ 7 w 23"/>
                <a:gd name="T31" fmla="*/ 20 h 29"/>
                <a:gd name="T32" fmla="*/ 8 w 23"/>
                <a:gd name="T33" fmla="*/ 19 h 29"/>
                <a:gd name="T34" fmla="*/ 9 w 23"/>
                <a:gd name="T35" fmla="*/ 17 h 29"/>
                <a:gd name="T36" fmla="*/ 11 w 23"/>
                <a:gd name="T37" fmla="*/ 15 h 29"/>
                <a:gd name="T38" fmla="*/ 13 w 23"/>
                <a:gd name="T39" fmla="*/ 12 h 29"/>
                <a:gd name="T40" fmla="*/ 15 w 23"/>
                <a:gd name="T41" fmla="*/ 10 h 29"/>
                <a:gd name="T42" fmla="*/ 19 w 23"/>
                <a:gd name="T43" fmla="*/ 5 h 29"/>
                <a:gd name="T44" fmla="*/ 22 w 23"/>
                <a:gd name="T45" fmla="*/ 2 h 29"/>
                <a:gd name="T46" fmla="*/ 23 w 23"/>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9">
                  <a:moveTo>
                    <a:pt x="23" y="0"/>
                  </a:moveTo>
                  <a:cubicBezTo>
                    <a:pt x="23" y="0"/>
                    <a:pt x="23" y="1"/>
                    <a:pt x="23" y="2"/>
                  </a:cubicBezTo>
                  <a:cubicBezTo>
                    <a:pt x="23" y="3"/>
                    <a:pt x="23" y="5"/>
                    <a:pt x="23" y="7"/>
                  </a:cubicBezTo>
                  <a:cubicBezTo>
                    <a:pt x="22" y="10"/>
                    <a:pt x="20" y="15"/>
                    <a:pt x="17" y="19"/>
                  </a:cubicBezTo>
                  <a:cubicBezTo>
                    <a:pt x="16" y="20"/>
                    <a:pt x="15" y="21"/>
                    <a:pt x="14" y="22"/>
                  </a:cubicBezTo>
                  <a:cubicBezTo>
                    <a:pt x="13" y="23"/>
                    <a:pt x="12" y="24"/>
                    <a:pt x="11" y="24"/>
                  </a:cubicBezTo>
                  <a:cubicBezTo>
                    <a:pt x="10" y="25"/>
                    <a:pt x="9" y="26"/>
                    <a:pt x="9" y="26"/>
                  </a:cubicBezTo>
                  <a:cubicBezTo>
                    <a:pt x="8" y="27"/>
                    <a:pt x="7" y="27"/>
                    <a:pt x="6" y="28"/>
                  </a:cubicBezTo>
                  <a:cubicBezTo>
                    <a:pt x="5" y="28"/>
                    <a:pt x="4" y="28"/>
                    <a:pt x="3" y="28"/>
                  </a:cubicBezTo>
                  <a:cubicBezTo>
                    <a:pt x="3" y="29"/>
                    <a:pt x="2" y="29"/>
                    <a:pt x="1" y="29"/>
                  </a:cubicBezTo>
                  <a:cubicBezTo>
                    <a:pt x="0" y="29"/>
                    <a:pt x="0" y="29"/>
                    <a:pt x="0" y="29"/>
                  </a:cubicBezTo>
                  <a:cubicBezTo>
                    <a:pt x="0" y="29"/>
                    <a:pt x="0" y="29"/>
                    <a:pt x="1" y="28"/>
                  </a:cubicBezTo>
                  <a:cubicBezTo>
                    <a:pt x="1" y="27"/>
                    <a:pt x="1" y="27"/>
                    <a:pt x="2" y="26"/>
                  </a:cubicBezTo>
                  <a:cubicBezTo>
                    <a:pt x="2" y="26"/>
                    <a:pt x="3" y="25"/>
                    <a:pt x="3" y="24"/>
                  </a:cubicBezTo>
                  <a:cubicBezTo>
                    <a:pt x="4" y="24"/>
                    <a:pt x="5" y="23"/>
                    <a:pt x="5" y="22"/>
                  </a:cubicBezTo>
                  <a:cubicBezTo>
                    <a:pt x="6" y="21"/>
                    <a:pt x="6" y="21"/>
                    <a:pt x="7" y="20"/>
                  </a:cubicBezTo>
                  <a:cubicBezTo>
                    <a:pt x="7" y="19"/>
                    <a:pt x="8" y="19"/>
                    <a:pt x="8" y="19"/>
                  </a:cubicBezTo>
                  <a:cubicBezTo>
                    <a:pt x="8" y="18"/>
                    <a:pt x="9" y="18"/>
                    <a:pt x="9" y="17"/>
                  </a:cubicBezTo>
                  <a:cubicBezTo>
                    <a:pt x="10" y="16"/>
                    <a:pt x="10" y="16"/>
                    <a:pt x="11" y="15"/>
                  </a:cubicBezTo>
                  <a:cubicBezTo>
                    <a:pt x="12" y="14"/>
                    <a:pt x="13" y="13"/>
                    <a:pt x="13" y="12"/>
                  </a:cubicBezTo>
                  <a:cubicBezTo>
                    <a:pt x="14" y="11"/>
                    <a:pt x="15" y="10"/>
                    <a:pt x="15" y="10"/>
                  </a:cubicBezTo>
                  <a:cubicBezTo>
                    <a:pt x="17" y="8"/>
                    <a:pt x="18" y="6"/>
                    <a:pt x="19" y="5"/>
                  </a:cubicBezTo>
                  <a:cubicBezTo>
                    <a:pt x="20" y="4"/>
                    <a:pt x="21" y="3"/>
                    <a:pt x="22" y="2"/>
                  </a:cubicBezTo>
                  <a:cubicBezTo>
                    <a:pt x="23" y="1"/>
                    <a:pt x="23" y="0"/>
                    <a:pt x="23"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90"/>
            <p:cNvSpPr/>
            <p:nvPr/>
          </p:nvSpPr>
          <p:spPr bwMode="auto">
            <a:xfrm>
              <a:off x="7021513" y="3529013"/>
              <a:ext cx="101600" cy="123825"/>
            </a:xfrm>
            <a:custGeom>
              <a:avLst/>
              <a:gdLst>
                <a:gd name="T0" fmla="*/ 24 w 24"/>
                <a:gd name="T1" fmla="*/ 0 h 29"/>
                <a:gd name="T2" fmla="*/ 24 w 24"/>
                <a:gd name="T3" fmla="*/ 2 h 29"/>
                <a:gd name="T4" fmla="*/ 23 w 24"/>
                <a:gd name="T5" fmla="*/ 6 h 29"/>
                <a:gd name="T6" fmla="*/ 17 w 24"/>
                <a:gd name="T7" fmla="*/ 19 h 29"/>
                <a:gd name="T8" fmla="*/ 15 w 24"/>
                <a:gd name="T9" fmla="*/ 21 h 29"/>
                <a:gd name="T10" fmla="*/ 12 w 24"/>
                <a:gd name="T11" fmla="*/ 24 h 29"/>
                <a:gd name="T12" fmla="*/ 9 w 24"/>
                <a:gd name="T13" fmla="*/ 26 h 29"/>
                <a:gd name="T14" fmla="*/ 6 w 24"/>
                <a:gd name="T15" fmla="*/ 27 h 29"/>
                <a:gd name="T16" fmla="*/ 4 w 24"/>
                <a:gd name="T17" fmla="*/ 28 h 29"/>
                <a:gd name="T18" fmla="*/ 2 w 24"/>
                <a:gd name="T19" fmla="*/ 28 h 29"/>
                <a:gd name="T20" fmla="*/ 0 w 24"/>
                <a:gd name="T21" fmla="*/ 29 h 29"/>
                <a:gd name="T22" fmla="*/ 1 w 24"/>
                <a:gd name="T23" fmla="*/ 27 h 29"/>
                <a:gd name="T24" fmla="*/ 2 w 24"/>
                <a:gd name="T25" fmla="*/ 26 h 29"/>
                <a:gd name="T26" fmla="*/ 4 w 24"/>
                <a:gd name="T27" fmla="*/ 24 h 29"/>
                <a:gd name="T28" fmla="*/ 6 w 24"/>
                <a:gd name="T29" fmla="*/ 22 h 29"/>
                <a:gd name="T30" fmla="*/ 8 w 24"/>
                <a:gd name="T31" fmla="*/ 19 h 29"/>
                <a:gd name="T32" fmla="*/ 9 w 24"/>
                <a:gd name="T33" fmla="*/ 18 h 29"/>
                <a:gd name="T34" fmla="*/ 10 w 24"/>
                <a:gd name="T35" fmla="*/ 17 h 29"/>
                <a:gd name="T36" fmla="*/ 12 w 24"/>
                <a:gd name="T37" fmla="*/ 14 h 29"/>
                <a:gd name="T38" fmla="*/ 14 w 24"/>
                <a:gd name="T39" fmla="*/ 12 h 29"/>
                <a:gd name="T40" fmla="*/ 16 w 24"/>
                <a:gd name="T41" fmla="*/ 9 h 29"/>
                <a:gd name="T42" fmla="*/ 20 w 24"/>
                <a:gd name="T43" fmla="*/ 4 h 29"/>
                <a:gd name="T44" fmla="*/ 23 w 24"/>
                <a:gd name="T45" fmla="*/ 1 h 29"/>
                <a:gd name="T46" fmla="*/ 24 w 24"/>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9">
                  <a:moveTo>
                    <a:pt x="24" y="0"/>
                  </a:moveTo>
                  <a:cubicBezTo>
                    <a:pt x="24" y="0"/>
                    <a:pt x="24" y="1"/>
                    <a:pt x="24" y="2"/>
                  </a:cubicBezTo>
                  <a:cubicBezTo>
                    <a:pt x="24" y="3"/>
                    <a:pt x="24" y="4"/>
                    <a:pt x="23" y="6"/>
                  </a:cubicBezTo>
                  <a:cubicBezTo>
                    <a:pt x="22" y="10"/>
                    <a:pt x="20" y="15"/>
                    <a:pt x="17" y="19"/>
                  </a:cubicBezTo>
                  <a:cubicBezTo>
                    <a:pt x="16" y="20"/>
                    <a:pt x="16" y="21"/>
                    <a:pt x="15" y="21"/>
                  </a:cubicBezTo>
                  <a:cubicBezTo>
                    <a:pt x="14" y="22"/>
                    <a:pt x="13" y="23"/>
                    <a:pt x="12" y="24"/>
                  </a:cubicBezTo>
                  <a:cubicBezTo>
                    <a:pt x="11" y="25"/>
                    <a:pt x="10" y="25"/>
                    <a:pt x="9" y="26"/>
                  </a:cubicBezTo>
                  <a:cubicBezTo>
                    <a:pt x="8" y="26"/>
                    <a:pt x="7" y="27"/>
                    <a:pt x="6" y="27"/>
                  </a:cubicBezTo>
                  <a:cubicBezTo>
                    <a:pt x="5" y="27"/>
                    <a:pt x="5" y="28"/>
                    <a:pt x="4" y="28"/>
                  </a:cubicBezTo>
                  <a:cubicBezTo>
                    <a:pt x="3" y="28"/>
                    <a:pt x="2" y="28"/>
                    <a:pt x="2" y="28"/>
                  </a:cubicBezTo>
                  <a:cubicBezTo>
                    <a:pt x="1" y="29"/>
                    <a:pt x="0" y="29"/>
                    <a:pt x="0" y="29"/>
                  </a:cubicBezTo>
                  <a:cubicBezTo>
                    <a:pt x="0" y="29"/>
                    <a:pt x="1" y="28"/>
                    <a:pt x="1" y="27"/>
                  </a:cubicBezTo>
                  <a:cubicBezTo>
                    <a:pt x="2" y="27"/>
                    <a:pt x="2" y="26"/>
                    <a:pt x="2" y="26"/>
                  </a:cubicBezTo>
                  <a:cubicBezTo>
                    <a:pt x="3" y="25"/>
                    <a:pt x="3" y="25"/>
                    <a:pt x="4" y="24"/>
                  </a:cubicBezTo>
                  <a:cubicBezTo>
                    <a:pt x="5" y="23"/>
                    <a:pt x="5" y="22"/>
                    <a:pt x="6" y="22"/>
                  </a:cubicBezTo>
                  <a:cubicBezTo>
                    <a:pt x="6" y="21"/>
                    <a:pt x="7" y="20"/>
                    <a:pt x="8" y="19"/>
                  </a:cubicBezTo>
                  <a:cubicBezTo>
                    <a:pt x="8" y="19"/>
                    <a:pt x="8" y="19"/>
                    <a:pt x="9" y="18"/>
                  </a:cubicBezTo>
                  <a:cubicBezTo>
                    <a:pt x="9" y="18"/>
                    <a:pt x="9" y="17"/>
                    <a:pt x="10" y="17"/>
                  </a:cubicBezTo>
                  <a:cubicBezTo>
                    <a:pt x="10" y="16"/>
                    <a:pt x="11" y="15"/>
                    <a:pt x="12" y="14"/>
                  </a:cubicBezTo>
                  <a:cubicBezTo>
                    <a:pt x="12" y="13"/>
                    <a:pt x="13" y="12"/>
                    <a:pt x="14" y="12"/>
                  </a:cubicBezTo>
                  <a:cubicBezTo>
                    <a:pt x="14" y="11"/>
                    <a:pt x="15" y="10"/>
                    <a:pt x="16" y="9"/>
                  </a:cubicBezTo>
                  <a:cubicBezTo>
                    <a:pt x="17" y="7"/>
                    <a:pt x="18" y="6"/>
                    <a:pt x="20" y="4"/>
                  </a:cubicBezTo>
                  <a:cubicBezTo>
                    <a:pt x="21" y="3"/>
                    <a:pt x="22" y="2"/>
                    <a:pt x="23" y="1"/>
                  </a:cubicBezTo>
                  <a:cubicBezTo>
                    <a:pt x="23" y="0"/>
                    <a:pt x="24" y="0"/>
                    <a:pt x="24"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91"/>
            <p:cNvSpPr/>
            <p:nvPr/>
          </p:nvSpPr>
          <p:spPr bwMode="auto">
            <a:xfrm>
              <a:off x="6821488" y="3622675"/>
              <a:ext cx="136525" cy="93663"/>
            </a:xfrm>
            <a:custGeom>
              <a:avLst/>
              <a:gdLst>
                <a:gd name="T0" fmla="*/ 32 w 32"/>
                <a:gd name="T1" fmla="*/ 0 h 22"/>
                <a:gd name="T2" fmla="*/ 32 w 32"/>
                <a:gd name="T3" fmla="*/ 2 h 22"/>
                <a:gd name="T4" fmla="*/ 30 w 32"/>
                <a:gd name="T5" fmla="*/ 6 h 22"/>
                <a:gd name="T6" fmla="*/ 21 w 32"/>
                <a:gd name="T7" fmla="*/ 17 h 22"/>
                <a:gd name="T8" fmla="*/ 17 w 32"/>
                <a:gd name="T9" fmla="*/ 19 h 22"/>
                <a:gd name="T10" fmla="*/ 14 w 32"/>
                <a:gd name="T11" fmla="*/ 20 h 22"/>
                <a:gd name="T12" fmla="*/ 10 w 32"/>
                <a:gd name="T13" fmla="*/ 21 h 22"/>
                <a:gd name="T14" fmla="*/ 9 w 32"/>
                <a:gd name="T15" fmla="*/ 22 h 22"/>
                <a:gd name="T16" fmla="*/ 7 w 32"/>
                <a:gd name="T17" fmla="*/ 22 h 22"/>
                <a:gd name="T18" fmla="*/ 2 w 32"/>
                <a:gd name="T19" fmla="*/ 21 h 22"/>
                <a:gd name="T20" fmla="*/ 0 w 32"/>
                <a:gd name="T21" fmla="*/ 21 h 22"/>
                <a:gd name="T22" fmla="*/ 2 w 32"/>
                <a:gd name="T23" fmla="*/ 20 h 22"/>
                <a:gd name="T24" fmla="*/ 4 w 32"/>
                <a:gd name="T25" fmla="*/ 19 h 22"/>
                <a:gd name="T26" fmla="*/ 6 w 32"/>
                <a:gd name="T27" fmla="*/ 17 h 22"/>
                <a:gd name="T28" fmla="*/ 8 w 32"/>
                <a:gd name="T29" fmla="*/ 16 h 22"/>
                <a:gd name="T30" fmla="*/ 11 w 32"/>
                <a:gd name="T31" fmla="*/ 14 h 22"/>
                <a:gd name="T32" fmla="*/ 14 w 32"/>
                <a:gd name="T33" fmla="*/ 12 h 22"/>
                <a:gd name="T34" fmla="*/ 16 w 32"/>
                <a:gd name="T35" fmla="*/ 10 h 22"/>
                <a:gd name="T36" fmla="*/ 22 w 32"/>
                <a:gd name="T37" fmla="*/ 7 h 22"/>
                <a:gd name="T38" fmla="*/ 25 w 32"/>
                <a:gd name="T39" fmla="*/ 5 h 22"/>
                <a:gd name="T40" fmla="*/ 27 w 32"/>
                <a:gd name="T41" fmla="*/ 3 h 22"/>
                <a:gd name="T42" fmla="*/ 31 w 32"/>
                <a:gd name="T43" fmla="*/ 1 h 22"/>
                <a:gd name="T44" fmla="*/ 32 w 32"/>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2">
                  <a:moveTo>
                    <a:pt x="32" y="0"/>
                  </a:moveTo>
                  <a:cubicBezTo>
                    <a:pt x="32" y="0"/>
                    <a:pt x="32" y="0"/>
                    <a:pt x="32" y="2"/>
                  </a:cubicBezTo>
                  <a:cubicBezTo>
                    <a:pt x="32" y="3"/>
                    <a:pt x="31" y="4"/>
                    <a:pt x="30" y="6"/>
                  </a:cubicBezTo>
                  <a:cubicBezTo>
                    <a:pt x="29" y="10"/>
                    <a:pt x="25" y="14"/>
                    <a:pt x="21" y="17"/>
                  </a:cubicBezTo>
                  <a:cubicBezTo>
                    <a:pt x="20" y="17"/>
                    <a:pt x="18" y="18"/>
                    <a:pt x="17" y="19"/>
                  </a:cubicBezTo>
                  <a:cubicBezTo>
                    <a:pt x="16" y="19"/>
                    <a:pt x="15" y="20"/>
                    <a:pt x="14" y="20"/>
                  </a:cubicBezTo>
                  <a:cubicBezTo>
                    <a:pt x="13" y="21"/>
                    <a:pt x="11" y="21"/>
                    <a:pt x="10" y="21"/>
                  </a:cubicBezTo>
                  <a:cubicBezTo>
                    <a:pt x="10" y="21"/>
                    <a:pt x="9" y="21"/>
                    <a:pt x="9" y="22"/>
                  </a:cubicBezTo>
                  <a:cubicBezTo>
                    <a:pt x="8" y="22"/>
                    <a:pt x="8" y="22"/>
                    <a:pt x="7" y="22"/>
                  </a:cubicBezTo>
                  <a:cubicBezTo>
                    <a:pt x="5" y="22"/>
                    <a:pt x="3" y="22"/>
                    <a:pt x="2" y="21"/>
                  </a:cubicBezTo>
                  <a:cubicBezTo>
                    <a:pt x="1" y="21"/>
                    <a:pt x="0" y="21"/>
                    <a:pt x="0" y="21"/>
                  </a:cubicBezTo>
                  <a:cubicBezTo>
                    <a:pt x="0" y="21"/>
                    <a:pt x="1" y="21"/>
                    <a:pt x="2" y="20"/>
                  </a:cubicBezTo>
                  <a:cubicBezTo>
                    <a:pt x="2" y="20"/>
                    <a:pt x="3" y="19"/>
                    <a:pt x="4" y="19"/>
                  </a:cubicBezTo>
                  <a:cubicBezTo>
                    <a:pt x="4" y="18"/>
                    <a:pt x="5" y="18"/>
                    <a:pt x="6" y="17"/>
                  </a:cubicBezTo>
                  <a:cubicBezTo>
                    <a:pt x="7" y="17"/>
                    <a:pt x="7" y="16"/>
                    <a:pt x="8" y="16"/>
                  </a:cubicBezTo>
                  <a:cubicBezTo>
                    <a:pt x="9" y="15"/>
                    <a:pt x="10" y="15"/>
                    <a:pt x="11" y="14"/>
                  </a:cubicBezTo>
                  <a:cubicBezTo>
                    <a:pt x="12" y="13"/>
                    <a:pt x="13" y="13"/>
                    <a:pt x="14" y="12"/>
                  </a:cubicBezTo>
                  <a:cubicBezTo>
                    <a:pt x="14" y="12"/>
                    <a:pt x="15" y="11"/>
                    <a:pt x="16" y="10"/>
                  </a:cubicBezTo>
                  <a:cubicBezTo>
                    <a:pt x="18" y="9"/>
                    <a:pt x="20" y="8"/>
                    <a:pt x="22" y="7"/>
                  </a:cubicBezTo>
                  <a:cubicBezTo>
                    <a:pt x="23" y="6"/>
                    <a:pt x="24" y="5"/>
                    <a:pt x="25" y="5"/>
                  </a:cubicBezTo>
                  <a:cubicBezTo>
                    <a:pt x="25" y="4"/>
                    <a:pt x="26" y="4"/>
                    <a:pt x="27" y="3"/>
                  </a:cubicBezTo>
                  <a:cubicBezTo>
                    <a:pt x="28" y="2"/>
                    <a:pt x="30" y="1"/>
                    <a:pt x="31" y="1"/>
                  </a:cubicBezTo>
                  <a:cubicBezTo>
                    <a:pt x="32" y="0"/>
                    <a:pt x="32" y="0"/>
                    <a:pt x="32"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92"/>
            <p:cNvSpPr/>
            <p:nvPr/>
          </p:nvSpPr>
          <p:spPr bwMode="auto">
            <a:xfrm>
              <a:off x="6646863" y="3652838"/>
              <a:ext cx="131763" cy="93663"/>
            </a:xfrm>
            <a:custGeom>
              <a:avLst/>
              <a:gdLst>
                <a:gd name="T0" fmla="*/ 31 w 31"/>
                <a:gd name="T1" fmla="*/ 0 h 22"/>
                <a:gd name="T2" fmla="*/ 31 w 31"/>
                <a:gd name="T3" fmla="*/ 2 h 22"/>
                <a:gd name="T4" fmla="*/ 29 w 31"/>
                <a:gd name="T5" fmla="*/ 6 h 22"/>
                <a:gd name="T6" fmla="*/ 20 w 31"/>
                <a:gd name="T7" fmla="*/ 17 h 22"/>
                <a:gd name="T8" fmla="*/ 16 w 31"/>
                <a:gd name="T9" fmla="*/ 19 h 22"/>
                <a:gd name="T10" fmla="*/ 13 w 31"/>
                <a:gd name="T11" fmla="*/ 20 h 22"/>
                <a:gd name="T12" fmla="*/ 9 w 31"/>
                <a:gd name="T13" fmla="*/ 21 h 22"/>
                <a:gd name="T14" fmla="*/ 8 w 31"/>
                <a:gd name="T15" fmla="*/ 22 h 22"/>
                <a:gd name="T16" fmla="*/ 6 w 31"/>
                <a:gd name="T17" fmla="*/ 22 h 22"/>
                <a:gd name="T18" fmla="*/ 1 w 31"/>
                <a:gd name="T19" fmla="*/ 21 h 22"/>
                <a:gd name="T20" fmla="*/ 0 w 31"/>
                <a:gd name="T21" fmla="*/ 21 h 22"/>
                <a:gd name="T22" fmla="*/ 1 w 31"/>
                <a:gd name="T23" fmla="*/ 20 h 22"/>
                <a:gd name="T24" fmla="*/ 3 w 31"/>
                <a:gd name="T25" fmla="*/ 19 h 22"/>
                <a:gd name="T26" fmla="*/ 5 w 31"/>
                <a:gd name="T27" fmla="*/ 17 h 22"/>
                <a:gd name="T28" fmla="*/ 7 w 31"/>
                <a:gd name="T29" fmla="*/ 16 h 22"/>
                <a:gd name="T30" fmla="*/ 10 w 31"/>
                <a:gd name="T31" fmla="*/ 14 h 22"/>
                <a:gd name="T32" fmla="*/ 13 w 31"/>
                <a:gd name="T33" fmla="*/ 12 h 22"/>
                <a:gd name="T34" fmla="*/ 15 w 31"/>
                <a:gd name="T35" fmla="*/ 10 h 22"/>
                <a:gd name="T36" fmla="*/ 21 w 31"/>
                <a:gd name="T37" fmla="*/ 7 h 22"/>
                <a:gd name="T38" fmla="*/ 24 w 31"/>
                <a:gd name="T39" fmla="*/ 5 h 22"/>
                <a:gd name="T40" fmla="*/ 26 w 31"/>
                <a:gd name="T41" fmla="*/ 3 h 22"/>
                <a:gd name="T42" fmla="*/ 30 w 31"/>
                <a:gd name="T43" fmla="*/ 1 h 22"/>
                <a:gd name="T44" fmla="*/ 31 w 31"/>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2">
                  <a:moveTo>
                    <a:pt x="31" y="0"/>
                  </a:moveTo>
                  <a:cubicBezTo>
                    <a:pt x="31" y="0"/>
                    <a:pt x="31" y="1"/>
                    <a:pt x="31" y="2"/>
                  </a:cubicBezTo>
                  <a:cubicBezTo>
                    <a:pt x="31" y="3"/>
                    <a:pt x="30" y="4"/>
                    <a:pt x="29" y="6"/>
                  </a:cubicBezTo>
                  <a:cubicBezTo>
                    <a:pt x="28" y="10"/>
                    <a:pt x="24" y="14"/>
                    <a:pt x="20" y="17"/>
                  </a:cubicBezTo>
                  <a:cubicBezTo>
                    <a:pt x="19" y="18"/>
                    <a:pt x="18" y="18"/>
                    <a:pt x="16" y="19"/>
                  </a:cubicBezTo>
                  <a:cubicBezTo>
                    <a:pt x="15" y="19"/>
                    <a:pt x="14" y="20"/>
                    <a:pt x="13" y="20"/>
                  </a:cubicBezTo>
                  <a:cubicBezTo>
                    <a:pt x="12" y="21"/>
                    <a:pt x="10" y="21"/>
                    <a:pt x="9" y="21"/>
                  </a:cubicBezTo>
                  <a:cubicBezTo>
                    <a:pt x="9" y="21"/>
                    <a:pt x="8" y="22"/>
                    <a:pt x="8" y="22"/>
                  </a:cubicBezTo>
                  <a:cubicBezTo>
                    <a:pt x="7" y="22"/>
                    <a:pt x="7" y="22"/>
                    <a:pt x="6" y="22"/>
                  </a:cubicBezTo>
                  <a:cubicBezTo>
                    <a:pt x="4" y="22"/>
                    <a:pt x="2" y="22"/>
                    <a:pt x="1" y="21"/>
                  </a:cubicBezTo>
                  <a:cubicBezTo>
                    <a:pt x="0" y="21"/>
                    <a:pt x="0" y="21"/>
                    <a:pt x="0" y="21"/>
                  </a:cubicBezTo>
                  <a:cubicBezTo>
                    <a:pt x="0" y="21"/>
                    <a:pt x="0" y="21"/>
                    <a:pt x="1" y="20"/>
                  </a:cubicBezTo>
                  <a:cubicBezTo>
                    <a:pt x="1" y="20"/>
                    <a:pt x="2" y="19"/>
                    <a:pt x="3" y="19"/>
                  </a:cubicBezTo>
                  <a:cubicBezTo>
                    <a:pt x="3" y="18"/>
                    <a:pt x="4" y="18"/>
                    <a:pt x="5" y="17"/>
                  </a:cubicBezTo>
                  <a:cubicBezTo>
                    <a:pt x="6" y="17"/>
                    <a:pt x="6" y="16"/>
                    <a:pt x="7" y="16"/>
                  </a:cubicBezTo>
                  <a:cubicBezTo>
                    <a:pt x="8" y="15"/>
                    <a:pt x="9" y="15"/>
                    <a:pt x="10" y="14"/>
                  </a:cubicBezTo>
                  <a:cubicBezTo>
                    <a:pt x="11" y="14"/>
                    <a:pt x="12" y="13"/>
                    <a:pt x="13" y="12"/>
                  </a:cubicBezTo>
                  <a:cubicBezTo>
                    <a:pt x="13" y="12"/>
                    <a:pt x="14" y="11"/>
                    <a:pt x="15" y="10"/>
                  </a:cubicBezTo>
                  <a:cubicBezTo>
                    <a:pt x="17" y="9"/>
                    <a:pt x="19" y="8"/>
                    <a:pt x="21" y="7"/>
                  </a:cubicBezTo>
                  <a:cubicBezTo>
                    <a:pt x="22" y="6"/>
                    <a:pt x="23" y="5"/>
                    <a:pt x="24" y="5"/>
                  </a:cubicBezTo>
                  <a:cubicBezTo>
                    <a:pt x="24" y="4"/>
                    <a:pt x="25" y="4"/>
                    <a:pt x="26" y="3"/>
                  </a:cubicBezTo>
                  <a:cubicBezTo>
                    <a:pt x="28" y="2"/>
                    <a:pt x="29" y="1"/>
                    <a:pt x="30" y="1"/>
                  </a:cubicBezTo>
                  <a:cubicBezTo>
                    <a:pt x="31" y="0"/>
                    <a:pt x="31" y="0"/>
                    <a:pt x="31"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93"/>
            <p:cNvSpPr/>
            <p:nvPr/>
          </p:nvSpPr>
          <p:spPr bwMode="auto">
            <a:xfrm>
              <a:off x="6016625" y="2771775"/>
              <a:ext cx="723900" cy="458788"/>
            </a:xfrm>
            <a:custGeom>
              <a:avLst/>
              <a:gdLst>
                <a:gd name="T0" fmla="*/ 18 w 170"/>
                <a:gd name="T1" fmla="*/ 11 h 108"/>
                <a:gd name="T2" fmla="*/ 5 w 170"/>
                <a:gd name="T3" fmla="*/ 29 h 108"/>
                <a:gd name="T4" fmla="*/ 6 w 170"/>
                <a:gd name="T5" fmla="*/ 42 h 108"/>
                <a:gd name="T6" fmla="*/ 8 w 170"/>
                <a:gd name="T7" fmla="*/ 43 h 108"/>
                <a:gd name="T8" fmla="*/ 19 w 170"/>
                <a:gd name="T9" fmla="*/ 43 h 108"/>
                <a:gd name="T10" fmla="*/ 40 w 170"/>
                <a:gd name="T11" fmla="*/ 38 h 108"/>
                <a:gd name="T12" fmla="*/ 69 w 170"/>
                <a:gd name="T13" fmla="*/ 27 h 108"/>
                <a:gd name="T14" fmla="*/ 73 w 170"/>
                <a:gd name="T15" fmla="*/ 33 h 108"/>
                <a:gd name="T16" fmla="*/ 67 w 170"/>
                <a:gd name="T17" fmla="*/ 46 h 108"/>
                <a:gd name="T18" fmla="*/ 67 w 170"/>
                <a:gd name="T19" fmla="*/ 71 h 108"/>
                <a:gd name="T20" fmla="*/ 77 w 170"/>
                <a:gd name="T21" fmla="*/ 77 h 108"/>
                <a:gd name="T22" fmla="*/ 79 w 170"/>
                <a:gd name="T23" fmla="*/ 77 h 108"/>
                <a:gd name="T24" fmla="*/ 84 w 170"/>
                <a:gd name="T25" fmla="*/ 77 h 108"/>
                <a:gd name="T26" fmla="*/ 103 w 170"/>
                <a:gd name="T27" fmla="*/ 70 h 108"/>
                <a:gd name="T28" fmla="*/ 119 w 170"/>
                <a:gd name="T29" fmla="*/ 55 h 108"/>
                <a:gd name="T30" fmla="*/ 133 w 170"/>
                <a:gd name="T31" fmla="*/ 33 h 108"/>
                <a:gd name="T32" fmla="*/ 129 w 170"/>
                <a:gd name="T33" fmla="*/ 59 h 108"/>
                <a:gd name="T34" fmla="*/ 128 w 170"/>
                <a:gd name="T35" fmla="*/ 81 h 108"/>
                <a:gd name="T36" fmla="*/ 133 w 170"/>
                <a:gd name="T37" fmla="*/ 101 h 108"/>
                <a:gd name="T38" fmla="*/ 135 w 170"/>
                <a:gd name="T39" fmla="*/ 102 h 108"/>
                <a:gd name="T40" fmla="*/ 136 w 170"/>
                <a:gd name="T41" fmla="*/ 103 h 108"/>
                <a:gd name="T42" fmla="*/ 136 w 170"/>
                <a:gd name="T43" fmla="*/ 103 h 108"/>
                <a:gd name="T44" fmla="*/ 136 w 170"/>
                <a:gd name="T45" fmla="*/ 103 h 108"/>
                <a:gd name="T46" fmla="*/ 137 w 170"/>
                <a:gd name="T47" fmla="*/ 103 h 108"/>
                <a:gd name="T48" fmla="*/ 143 w 170"/>
                <a:gd name="T49" fmla="*/ 100 h 108"/>
                <a:gd name="T50" fmla="*/ 157 w 170"/>
                <a:gd name="T51" fmla="*/ 83 h 108"/>
                <a:gd name="T52" fmla="*/ 170 w 170"/>
                <a:gd name="T53" fmla="*/ 56 h 108"/>
                <a:gd name="T54" fmla="*/ 159 w 170"/>
                <a:gd name="T55" fmla="*/ 85 h 108"/>
                <a:gd name="T56" fmla="*/ 146 w 170"/>
                <a:gd name="T57" fmla="*/ 104 h 108"/>
                <a:gd name="T58" fmla="*/ 137 w 170"/>
                <a:gd name="T59" fmla="*/ 108 h 108"/>
                <a:gd name="T60" fmla="*/ 135 w 170"/>
                <a:gd name="T61" fmla="*/ 108 h 108"/>
                <a:gd name="T62" fmla="*/ 135 w 170"/>
                <a:gd name="T63" fmla="*/ 108 h 108"/>
                <a:gd name="T64" fmla="*/ 135 w 170"/>
                <a:gd name="T65" fmla="*/ 107 h 108"/>
                <a:gd name="T66" fmla="*/ 133 w 170"/>
                <a:gd name="T67" fmla="*/ 107 h 108"/>
                <a:gd name="T68" fmla="*/ 129 w 170"/>
                <a:gd name="T69" fmla="*/ 105 h 108"/>
                <a:gd name="T70" fmla="*/ 121 w 170"/>
                <a:gd name="T71" fmla="*/ 82 h 108"/>
                <a:gd name="T72" fmla="*/ 122 w 170"/>
                <a:gd name="T73" fmla="*/ 58 h 108"/>
                <a:gd name="T74" fmla="*/ 129 w 170"/>
                <a:gd name="T75" fmla="*/ 53 h 108"/>
                <a:gd name="T76" fmla="*/ 120 w 170"/>
                <a:gd name="T77" fmla="*/ 66 h 108"/>
                <a:gd name="T78" fmla="*/ 93 w 170"/>
                <a:gd name="T79" fmla="*/ 84 h 108"/>
                <a:gd name="T80" fmla="*/ 80 w 170"/>
                <a:gd name="T81" fmla="*/ 85 h 108"/>
                <a:gd name="T82" fmla="*/ 77 w 170"/>
                <a:gd name="T83" fmla="*/ 85 h 108"/>
                <a:gd name="T84" fmla="*/ 68 w 170"/>
                <a:gd name="T85" fmla="*/ 82 h 108"/>
                <a:gd name="T86" fmla="*/ 56 w 170"/>
                <a:gd name="T87" fmla="*/ 68 h 108"/>
                <a:gd name="T88" fmla="*/ 60 w 170"/>
                <a:gd name="T89" fmla="*/ 43 h 108"/>
                <a:gd name="T90" fmla="*/ 67 w 170"/>
                <a:gd name="T91" fmla="*/ 29 h 108"/>
                <a:gd name="T92" fmla="*/ 57 w 170"/>
                <a:gd name="T93" fmla="*/ 40 h 108"/>
                <a:gd name="T94" fmla="*/ 27 w 170"/>
                <a:gd name="T95" fmla="*/ 48 h 108"/>
                <a:gd name="T96" fmla="*/ 11 w 170"/>
                <a:gd name="T97" fmla="*/ 48 h 108"/>
                <a:gd name="T98" fmla="*/ 4 w 170"/>
                <a:gd name="T99" fmla="*/ 46 h 108"/>
                <a:gd name="T100" fmla="*/ 2 w 170"/>
                <a:gd name="T101" fmla="*/ 44 h 108"/>
                <a:gd name="T102" fmla="*/ 1 w 170"/>
                <a:gd name="T103" fmla="*/ 43 h 108"/>
                <a:gd name="T104" fmla="*/ 1 w 170"/>
                <a:gd name="T105" fmla="*/ 43 h 108"/>
                <a:gd name="T106" fmla="*/ 1 w 170"/>
                <a:gd name="T107" fmla="*/ 43 h 108"/>
                <a:gd name="T108" fmla="*/ 0 w 170"/>
                <a:gd name="T109" fmla="*/ 36 h 108"/>
                <a:gd name="T110" fmla="*/ 6 w 170"/>
                <a:gd name="T111" fmla="*/ 21 h 108"/>
                <a:gd name="T112" fmla="*/ 29 w 170"/>
                <a:gd name="T11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108">
                  <a:moveTo>
                    <a:pt x="29" y="0"/>
                  </a:moveTo>
                  <a:cubicBezTo>
                    <a:pt x="25" y="4"/>
                    <a:pt x="22" y="7"/>
                    <a:pt x="18" y="11"/>
                  </a:cubicBezTo>
                  <a:cubicBezTo>
                    <a:pt x="15" y="15"/>
                    <a:pt x="12" y="19"/>
                    <a:pt x="9" y="23"/>
                  </a:cubicBezTo>
                  <a:cubicBezTo>
                    <a:pt x="7" y="25"/>
                    <a:pt x="6" y="27"/>
                    <a:pt x="5" y="29"/>
                  </a:cubicBezTo>
                  <a:cubicBezTo>
                    <a:pt x="4" y="32"/>
                    <a:pt x="4" y="34"/>
                    <a:pt x="4" y="36"/>
                  </a:cubicBezTo>
                  <a:cubicBezTo>
                    <a:pt x="4" y="38"/>
                    <a:pt x="4" y="40"/>
                    <a:pt x="6" y="42"/>
                  </a:cubicBezTo>
                  <a:cubicBezTo>
                    <a:pt x="6" y="42"/>
                    <a:pt x="6" y="42"/>
                    <a:pt x="7" y="42"/>
                  </a:cubicBezTo>
                  <a:cubicBezTo>
                    <a:pt x="7" y="42"/>
                    <a:pt x="8" y="43"/>
                    <a:pt x="8" y="43"/>
                  </a:cubicBezTo>
                  <a:cubicBezTo>
                    <a:pt x="9" y="43"/>
                    <a:pt x="10" y="43"/>
                    <a:pt x="11" y="43"/>
                  </a:cubicBezTo>
                  <a:cubicBezTo>
                    <a:pt x="14" y="44"/>
                    <a:pt x="16" y="43"/>
                    <a:pt x="19" y="43"/>
                  </a:cubicBezTo>
                  <a:cubicBezTo>
                    <a:pt x="21" y="43"/>
                    <a:pt x="23" y="42"/>
                    <a:pt x="26" y="42"/>
                  </a:cubicBezTo>
                  <a:cubicBezTo>
                    <a:pt x="31" y="41"/>
                    <a:pt x="35" y="40"/>
                    <a:pt x="40" y="38"/>
                  </a:cubicBezTo>
                  <a:cubicBezTo>
                    <a:pt x="45" y="37"/>
                    <a:pt x="50" y="35"/>
                    <a:pt x="55" y="33"/>
                  </a:cubicBezTo>
                  <a:cubicBezTo>
                    <a:pt x="59" y="31"/>
                    <a:pt x="64" y="29"/>
                    <a:pt x="69" y="27"/>
                  </a:cubicBezTo>
                  <a:cubicBezTo>
                    <a:pt x="79" y="23"/>
                    <a:pt x="79" y="23"/>
                    <a:pt x="79" y="23"/>
                  </a:cubicBezTo>
                  <a:cubicBezTo>
                    <a:pt x="73" y="33"/>
                    <a:pt x="73" y="33"/>
                    <a:pt x="73" y="33"/>
                  </a:cubicBezTo>
                  <a:cubicBezTo>
                    <a:pt x="72" y="35"/>
                    <a:pt x="71" y="37"/>
                    <a:pt x="70" y="39"/>
                  </a:cubicBezTo>
                  <a:cubicBezTo>
                    <a:pt x="69" y="41"/>
                    <a:pt x="68" y="44"/>
                    <a:pt x="67" y="46"/>
                  </a:cubicBezTo>
                  <a:cubicBezTo>
                    <a:pt x="65" y="50"/>
                    <a:pt x="64" y="55"/>
                    <a:pt x="64" y="60"/>
                  </a:cubicBezTo>
                  <a:cubicBezTo>
                    <a:pt x="63" y="64"/>
                    <a:pt x="64" y="69"/>
                    <a:pt x="67" y="71"/>
                  </a:cubicBezTo>
                  <a:cubicBezTo>
                    <a:pt x="68" y="73"/>
                    <a:pt x="69" y="74"/>
                    <a:pt x="71" y="75"/>
                  </a:cubicBezTo>
                  <a:cubicBezTo>
                    <a:pt x="73" y="76"/>
                    <a:pt x="75" y="77"/>
                    <a:pt x="77" y="77"/>
                  </a:cubicBezTo>
                  <a:cubicBezTo>
                    <a:pt x="78" y="77"/>
                    <a:pt x="78" y="77"/>
                    <a:pt x="78" y="77"/>
                  </a:cubicBezTo>
                  <a:cubicBezTo>
                    <a:pt x="79" y="77"/>
                    <a:pt x="79" y="77"/>
                    <a:pt x="79" y="77"/>
                  </a:cubicBezTo>
                  <a:cubicBezTo>
                    <a:pt x="81" y="77"/>
                    <a:pt x="81" y="77"/>
                    <a:pt x="81" y="77"/>
                  </a:cubicBezTo>
                  <a:cubicBezTo>
                    <a:pt x="82" y="77"/>
                    <a:pt x="83" y="77"/>
                    <a:pt x="84" y="77"/>
                  </a:cubicBezTo>
                  <a:cubicBezTo>
                    <a:pt x="86" y="77"/>
                    <a:pt x="89" y="77"/>
                    <a:pt x="91" y="76"/>
                  </a:cubicBezTo>
                  <a:cubicBezTo>
                    <a:pt x="95" y="75"/>
                    <a:pt x="100" y="73"/>
                    <a:pt x="103" y="70"/>
                  </a:cubicBezTo>
                  <a:cubicBezTo>
                    <a:pt x="107" y="68"/>
                    <a:pt x="111" y="64"/>
                    <a:pt x="114" y="61"/>
                  </a:cubicBezTo>
                  <a:cubicBezTo>
                    <a:pt x="116" y="59"/>
                    <a:pt x="117" y="57"/>
                    <a:pt x="119" y="55"/>
                  </a:cubicBezTo>
                  <a:cubicBezTo>
                    <a:pt x="120" y="53"/>
                    <a:pt x="122" y="51"/>
                    <a:pt x="123" y="49"/>
                  </a:cubicBezTo>
                  <a:cubicBezTo>
                    <a:pt x="133" y="33"/>
                    <a:pt x="133" y="33"/>
                    <a:pt x="133" y="33"/>
                  </a:cubicBezTo>
                  <a:cubicBezTo>
                    <a:pt x="130" y="52"/>
                    <a:pt x="130" y="52"/>
                    <a:pt x="130" y="52"/>
                  </a:cubicBezTo>
                  <a:cubicBezTo>
                    <a:pt x="129" y="54"/>
                    <a:pt x="129" y="57"/>
                    <a:pt x="129" y="59"/>
                  </a:cubicBezTo>
                  <a:cubicBezTo>
                    <a:pt x="129" y="62"/>
                    <a:pt x="128" y="64"/>
                    <a:pt x="128" y="67"/>
                  </a:cubicBezTo>
                  <a:cubicBezTo>
                    <a:pt x="128" y="71"/>
                    <a:pt x="127" y="76"/>
                    <a:pt x="128" y="81"/>
                  </a:cubicBezTo>
                  <a:cubicBezTo>
                    <a:pt x="128" y="86"/>
                    <a:pt x="128" y="91"/>
                    <a:pt x="130" y="95"/>
                  </a:cubicBezTo>
                  <a:cubicBezTo>
                    <a:pt x="130" y="97"/>
                    <a:pt x="131" y="99"/>
                    <a:pt x="133" y="101"/>
                  </a:cubicBezTo>
                  <a:cubicBezTo>
                    <a:pt x="133" y="101"/>
                    <a:pt x="133" y="101"/>
                    <a:pt x="134" y="102"/>
                  </a:cubicBezTo>
                  <a:cubicBezTo>
                    <a:pt x="134" y="102"/>
                    <a:pt x="134" y="102"/>
                    <a:pt x="135" y="102"/>
                  </a:cubicBezTo>
                  <a:cubicBezTo>
                    <a:pt x="135" y="102"/>
                    <a:pt x="135" y="102"/>
                    <a:pt x="135" y="102"/>
                  </a:cubicBezTo>
                  <a:cubicBezTo>
                    <a:pt x="136" y="103"/>
                    <a:pt x="136" y="103"/>
                    <a:pt x="136" y="103"/>
                  </a:cubicBezTo>
                  <a:cubicBezTo>
                    <a:pt x="136" y="103"/>
                    <a:pt x="136" y="103"/>
                    <a:pt x="136" y="103"/>
                  </a:cubicBezTo>
                  <a:cubicBezTo>
                    <a:pt x="136" y="103"/>
                    <a:pt x="136" y="103"/>
                    <a:pt x="136" y="103"/>
                  </a:cubicBezTo>
                  <a:cubicBezTo>
                    <a:pt x="136" y="103"/>
                    <a:pt x="135" y="103"/>
                    <a:pt x="136" y="103"/>
                  </a:cubicBezTo>
                  <a:cubicBezTo>
                    <a:pt x="136" y="103"/>
                    <a:pt x="136" y="103"/>
                    <a:pt x="136" y="103"/>
                  </a:cubicBezTo>
                  <a:cubicBezTo>
                    <a:pt x="136" y="103"/>
                    <a:pt x="136" y="103"/>
                    <a:pt x="136" y="103"/>
                  </a:cubicBezTo>
                  <a:cubicBezTo>
                    <a:pt x="137" y="103"/>
                    <a:pt x="137" y="103"/>
                    <a:pt x="137" y="103"/>
                  </a:cubicBezTo>
                  <a:cubicBezTo>
                    <a:pt x="137" y="103"/>
                    <a:pt x="137" y="103"/>
                    <a:pt x="138" y="103"/>
                  </a:cubicBezTo>
                  <a:cubicBezTo>
                    <a:pt x="139" y="103"/>
                    <a:pt x="141" y="102"/>
                    <a:pt x="143" y="100"/>
                  </a:cubicBezTo>
                  <a:cubicBezTo>
                    <a:pt x="145" y="99"/>
                    <a:pt x="147" y="97"/>
                    <a:pt x="148" y="95"/>
                  </a:cubicBezTo>
                  <a:cubicBezTo>
                    <a:pt x="152" y="92"/>
                    <a:pt x="154" y="88"/>
                    <a:pt x="157" y="83"/>
                  </a:cubicBezTo>
                  <a:cubicBezTo>
                    <a:pt x="159" y="79"/>
                    <a:pt x="162" y="75"/>
                    <a:pt x="164" y="70"/>
                  </a:cubicBezTo>
                  <a:cubicBezTo>
                    <a:pt x="166" y="66"/>
                    <a:pt x="168" y="61"/>
                    <a:pt x="170" y="56"/>
                  </a:cubicBezTo>
                  <a:cubicBezTo>
                    <a:pt x="169" y="61"/>
                    <a:pt x="167" y="66"/>
                    <a:pt x="165" y="71"/>
                  </a:cubicBezTo>
                  <a:cubicBezTo>
                    <a:pt x="164" y="75"/>
                    <a:pt x="162" y="80"/>
                    <a:pt x="159" y="85"/>
                  </a:cubicBezTo>
                  <a:cubicBezTo>
                    <a:pt x="157" y="89"/>
                    <a:pt x="155" y="94"/>
                    <a:pt x="151" y="98"/>
                  </a:cubicBezTo>
                  <a:cubicBezTo>
                    <a:pt x="150" y="100"/>
                    <a:pt x="148" y="102"/>
                    <a:pt x="146" y="104"/>
                  </a:cubicBezTo>
                  <a:cubicBezTo>
                    <a:pt x="144" y="106"/>
                    <a:pt x="141" y="107"/>
                    <a:pt x="138" y="108"/>
                  </a:cubicBezTo>
                  <a:cubicBezTo>
                    <a:pt x="137" y="108"/>
                    <a:pt x="137" y="108"/>
                    <a:pt x="137" y="108"/>
                  </a:cubicBezTo>
                  <a:cubicBezTo>
                    <a:pt x="136" y="108"/>
                    <a:pt x="136" y="108"/>
                    <a:pt x="136" y="108"/>
                  </a:cubicBezTo>
                  <a:cubicBezTo>
                    <a:pt x="135" y="108"/>
                    <a:pt x="135" y="108"/>
                    <a:pt x="135" y="108"/>
                  </a:cubicBezTo>
                  <a:cubicBezTo>
                    <a:pt x="135" y="108"/>
                    <a:pt x="135" y="108"/>
                    <a:pt x="135" y="108"/>
                  </a:cubicBezTo>
                  <a:cubicBezTo>
                    <a:pt x="135" y="108"/>
                    <a:pt x="135" y="108"/>
                    <a:pt x="135" y="108"/>
                  </a:cubicBezTo>
                  <a:cubicBezTo>
                    <a:pt x="135" y="108"/>
                    <a:pt x="135" y="108"/>
                    <a:pt x="135" y="108"/>
                  </a:cubicBezTo>
                  <a:cubicBezTo>
                    <a:pt x="135" y="107"/>
                    <a:pt x="135" y="107"/>
                    <a:pt x="135" y="107"/>
                  </a:cubicBezTo>
                  <a:cubicBezTo>
                    <a:pt x="134" y="107"/>
                    <a:pt x="134" y="107"/>
                    <a:pt x="134" y="107"/>
                  </a:cubicBezTo>
                  <a:cubicBezTo>
                    <a:pt x="133" y="107"/>
                    <a:pt x="133" y="107"/>
                    <a:pt x="133" y="107"/>
                  </a:cubicBezTo>
                  <a:cubicBezTo>
                    <a:pt x="132" y="107"/>
                    <a:pt x="132" y="106"/>
                    <a:pt x="131" y="106"/>
                  </a:cubicBezTo>
                  <a:cubicBezTo>
                    <a:pt x="130" y="106"/>
                    <a:pt x="130" y="105"/>
                    <a:pt x="129" y="105"/>
                  </a:cubicBezTo>
                  <a:cubicBezTo>
                    <a:pt x="127" y="102"/>
                    <a:pt x="125" y="100"/>
                    <a:pt x="124" y="97"/>
                  </a:cubicBezTo>
                  <a:cubicBezTo>
                    <a:pt x="122" y="92"/>
                    <a:pt x="122" y="87"/>
                    <a:pt x="121" y="82"/>
                  </a:cubicBezTo>
                  <a:cubicBezTo>
                    <a:pt x="121" y="76"/>
                    <a:pt x="121" y="71"/>
                    <a:pt x="121" y="66"/>
                  </a:cubicBezTo>
                  <a:cubicBezTo>
                    <a:pt x="121" y="64"/>
                    <a:pt x="122" y="61"/>
                    <a:pt x="122" y="58"/>
                  </a:cubicBezTo>
                  <a:cubicBezTo>
                    <a:pt x="122" y="56"/>
                    <a:pt x="122" y="53"/>
                    <a:pt x="123" y="51"/>
                  </a:cubicBezTo>
                  <a:cubicBezTo>
                    <a:pt x="129" y="53"/>
                    <a:pt x="129" y="53"/>
                    <a:pt x="129" y="53"/>
                  </a:cubicBezTo>
                  <a:cubicBezTo>
                    <a:pt x="128" y="56"/>
                    <a:pt x="127" y="58"/>
                    <a:pt x="125" y="60"/>
                  </a:cubicBezTo>
                  <a:cubicBezTo>
                    <a:pt x="123" y="62"/>
                    <a:pt x="122" y="64"/>
                    <a:pt x="120" y="66"/>
                  </a:cubicBezTo>
                  <a:cubicBezTo>
                    <a:pt x="116" y="70"/>
                    <a:pt x="112" y="74"/>
                    <a:pt x="108" y="77"/>
                  </a:cubicBezTo>
                  <a:cubicBezTo>
                    <a:pt x="103" y="80"/>
                    <a:pt x="98" y="83"/>
                    <a:pt x="93" y="84"/>
                  </a:cubicBezTo>
                  <a:cubicBezTo>
                    <a:pt x="90" y="85"/>
                    <a:pt x="87" y="85"/>
                    <a:pt x="85" y="85"/>
                  </a:cubicBezTo>
                  <a:cubicBezTo>
                    <a:pt x="83" y="86"/>
                    <a:pt x="82" y="85"/>
                    <a:pt x="80" y="85"/>
                  </a:cubicBezTo>
                  <a:cubicBezTo>
                    <a:pt x="78" y="85"/>
                    <a:pt x="78" y="85"/>
                    <a:pt x="78" y="85"/>
                  </a:cubicBezTo>
                  <a:cubicBezTo>
                    <a:pt x="77" y="85"/>
                    <a:pt x="77" y="85"/>
                    <a:pt x="77" y="85"/>
                  </a:cubicBezTo>
                  <a:cubicBezTo>
                    <a:pt x="76" y="85"/>
                    <a:pt x="76" y="85"/>
                    <a:pt x="76" y="85"/>
                  </a:cubicBezTo>
                  <a:cubicBezTo>
                    <a:pt x="73" y="84"/>
                    <a:pt x="70" y="84"/>
                    <a:pt x="68" y="82"/>
                  </a:cubicBezTo>
                  <a:cubicBezTo>
                    <a:pt x="65" y="81"/>
                    <a:pt x="62" y="79"/>
                    <a:pt x="60" y="76"/>
                  </a:cubicBezTo>
                  <a:cubicBezTo>
                    <a:pt x="58" y="74"/>
                    <a:pt x="57" y="71"/>
                    <a:pt x="56" y="68"/>
                  </a:cubicBezTo>
                  <a:cubicBezTo>
                    <a:pt x="56" y="65"/>
                    <a:pt x="56" y="62"/>
                    <a:pt x="56" y="59"/>
                  </a:cubicBezTo>
                  <a:cubicBezTo>
                    <a:pt x="56" y="53"/>
                    <a:pt x="58" y="48"/>
                    <a:pt x="60" y="43"/>
                  </a:cubicBezTo>
                  <a:cubicBezTo>
                    <a:pt x="61" y="41"/>
                    <a:pt x="62" y="38"/>
                    <a:pt x="63" y="36"/>
                  </a:cubicBezTo>
                  <a:cubicBezTo>
                    <a:pt x="64" y="33"/>
                    <a:pt x="65" y="31"/>
                    <a:pt x="67" y="29"/>
                  </a:cubicBezTo>
                  <a:cubicBezTo>
                    <a:pt x="71" y="34"/>
                    <a:pt x="71" y="34"/>
                    <a:pt x="71" y="34"/>
                  </a:cubicBezTo>
                  <a:cubicBezTo>
                    <a:pt x="67" y="36"/>
                    <a:pt x="62" y="38"/>
                    <a:pt x="57" y="40"/>
                  </a:cubicBezTo>
                  <a:cubicBezTo>
                    <a:pt x="52" y="41"/>
                    <a:pt x="47" y="43"/>
                    <a:pt x="42" y="44"/>
                  </a:cubicBezTo>
                  <a:cubicBezTo>
                    <a:pt x="37" y="45"/>
                    <a:pt x="32" y="47"/>
                    <a:pt x="27" y="48"/>
                  </a:cubicBezTo>
                  <a:cubicBezTo>
                    <a:pt x="24" y="48"/>
                    <a:pt x="22" y="48"/>
                    <a:pt x="19" y="48"/>
                  </a:cubicBezTo>
                  <a:cubicBezTo>
                    <a:pt x="16" y="49"/>
                    <a:pt x="14" y="49"/>
                    <a:pt x="11" y="48"/>
                  </a:cubicBezTo>
                  <a:cubicBezTo>
                    <a:pt x="9" y="48"/>
                    <a:pt x="8" y="48"/>
                    <a:pt x="7" y="47"/>
                  </a:cubicBezTo>
                  <a:cubicBezTo>
                    <a:pt x="6" y="47"/>
                    <a:pt x="5" y="46"/>
                    <a:pt x="4" y="46"/>
                  </a:cubicBezTo>
                  <a:cubicBezTo>
                    <a:pt x="4" y="46"/>
                    <a:pt x="3" y="45"/>
                    <a:pt x="2" y="44"/>
                  </a:cubicBezTo>
                  <a:cubicBezTo>
                    <a:pt x="2" y="44"/>
                    <a:pt x="2" y="44"/>
                    <a:pt x="2" y="44"/>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2"/>
                    <a:pt x="0" y="41"/>
                    <a:pt x="0" y="40"/>
                  </a:cubicBezTo>
                  <a:cubicBezTo>
                    <a:pt x="0" y="39"/>
                    <a:pt x="0" y="37"/>
                    <a:pt x="0" y="36"/>
                  </a:cubicBezTo>
                  <a:cubicBezTo>
                    <a:pt x="0" y="33"/>
                    <a:pt x="1" y="30"/>
                    <a:pt x="2" y="28"/>
                  </a:cubicBezTo>
                  <a:cubicBezTo>
                    <a:pt x="3" y="25"/>
                    <a:pt x="5" y="23"/>
                    <a:pt x="6" y="21"/>
                  </a:cubicBezTo>
                  <a:cubicBezTo>
                    <a:pt x="10" y="17"/>
                    <a:pt x="13" y="13"/>
                    <a:pt x="17" y="10"/>
                  </a:cubicBezTo>
                  <a:cubicBezTo>
                    <a:pt x="21" y="6"/>
                    <a:pt x="25" y="3"/>
                    <a:pt x="29"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94"/>
            <p:cNvSpPr/>
            <p:nvPr/>
          </p:nvSpPr>
          <p:spPr bwMode="auto">
            <a:xfrm>
              <a:off x="5783263" y="2997200"/>
              <a:ext cx="671513" cy="498475"/>
            </a:xfrm>
            <a:custGeom>
              <a:avLst/>
              <a:gdLst>
                <a:gd name="T0" fmla="*/ 3 w 158"/>
                <a:gd name="T1" fmla="*/ 44 h 117"/>
                <a:gd name="T2" fmla="*/ 14 w 158"/>
                <a:gd name="T3" fmla="*/ 43 h 117"/>
                <a:gd name="T4" fmla="*/ 33 w 158"/>
                <a:gd name="T5" fmla="*/ 30 h 117"/>
                <a:gd name="T6" fmla="*/ 41 w 158"/>
                <a:gd name="T7" fmla="*/ 22 h 117"/>
                <a:gd name="T8" fmla="*/ 48 w 158"/>
                <a:gd name="T9" fmla="*/ 13 h 117"/>
                <a:gd name="T10" fmla="*/ 52 w 158"/>
                <a:gd name="T11" fmla="*/ 15 h 117"/>
                <a:gd name="T12" fmla="*/ 43 w 158"/>
                <a:gd name="T13" fmla="*/ 46 h 117"/>
                <a:gd name="T14" fmla="*/ 43 w 158"/>
                <a:gd name="T15" fmla="*/ 67 h 117"/>
                <a:gd name="T16" fmla="*/ 44 w 158"/>
                <a:gd name="T17" fmla="*/ 67 h 117"/>
                <a:gd name="T18" fmla="*/ 45 w 158"/>
                <a:gd name="T19" fmla="*/ 69 h 117"/>
                <a:gd name="T20" fmla="*/ 61 w 158"/>
                <a:gd name="T21" fmla="*/ 71 h 117"/>
                <a:gd name="T22" fmla="*/ 87 w 158"/>
                <a:gd name="T23" fmla="*/ 56 h 117"/>
                <a:gd name="T24" fmla="*/ 99 w 158"/>
                <a:gd name="T25" fmla="*/ 46 h 117"/>
                <a:gd name="T26" fmla="*/ 105 w 158"/>
                <a:gd name="T27" fmla="*/ 50 h 117"/>
                <a:gd name="T28" fmla="*/ 100 w 158"/>
                <a:gd name="T29" fmla="*/ 64 h 117"/>
                <a:gd name="T30" fmla="*/ 95 w 158"/>
                <a:gd name="T31" fmla="*/ 93 h 117"/>
                <a:gd name="T32" fmla="*/ 98 w 158"/>
                <a:gd name="T33" fmla="*/ 100 h 117"/>
                <a:gd name="T34" fmla="*/ 100 w 158"/>
                <a:gd name="T35" fmla="*/ 101 h 117"/>
                <a:gd name="T36" fmla="*/ 107 w 158"/>
                <a:gd name="T37" fmla="*/ 101 h 117"/>
                <a:gd name="T38" fmla="*/ 125 w 158"/>
                <a:gd name="T39" fmla="*/ 90 h 117"/>
                <a:gd name="T40" fmla="*/ 146 w 158"/>
                <a:gd name="T41" fmla="*/ 68 h 117"/>
                <a:gd name="T42" fmla="*/ 150 w 158"/>
                <a:gd name="T43" fmla="*/ 70 h 117"/>
                <a:gd name="T44" fmla="*/ 145 w 158"/>
                <a:gd name="T45" fmla="*/ 81 h 117"/>
                <a:gd name="T46" fmla="*/ 139 w 158"/>
                <a:gd name="T47" fmla="*/ 105 h 117"/>
                <a:gd name="T48" fmla="*/ 143 w 158"/>
                <a:gd name="T49" fmla="*/ 117 h 117"/>
                <a:gd name="T50" fmla="*/ 138 w 158"/>
                <a:gd name="T51" fmla="*/ 106 h 117"/>
                <a:gd name="T52" fmla="*/ 142 w 158"/>
                <a:gd name="T53" fmla="*/ 80 h 117"/>
                <a:gd name="T54" fmla="*/ 146 w 158"/>
                <a:gd name="T55" fmla="*/ 68 h 117"/>
                <a:gd name="T56" fmla="*/ 140 w 158"/>
                <a:gd name="T57" fmla="*/ 83 h 117"/>
                <a:gd name="T58" fmla="*/ 116 w 158"/>
                <a:gd name="T59" fmla="*/ 104 h 117"/>
                <a:gd name="T60" fmla="*/ 99 w 158"/>
                <a:gd name="T61" fmla="*/ 108 h 117"/>
                <a:gd name="T62" fmla="*/ 97 w 158"/>
                <a:gd name="T63" fmla="*/ 108 h 117"/>
                <a:gd name="T64" fmla="*/ 90 w 158"/>
                <a:gd name="T65" fmla="*/ 103 h 117"/>
                <a:gd name="T66" fmla="*/ 87 w 158"/>
                <a:gd name="T67" fmla="*/ 85 h 117"/>
                <a:gd name="T68" fmla="*/ 92 w 158"/>
                <a:gd name="T69" fmla="*/ 62 h 117"/>
                <a:gd name="T70" fmla="*/ 98 w 158"/>
                <a:gd name="T71" fmla="*/ 47 h 117"/>
                <a:gd name="T72" fmla="*/ 99 w 158"/>
                <a:gd name="T73" fmla="*/ 57 h 117"/>
                <a:gd name="T74" fmla="*/ 79 w 158"/>
                <a:gd name="T75" fmla="*/ 72 h 117"/>
                <a:gd name="T76" fmla="*/ 54 w 158"/>
                <a:gd name="T77" fmla="*/ 80 h 117"/>
                <a:gd name="T78" fmla="*/ 41 w 158"/>
                <a:gd name="T79" fmla="*/ 74 h 117"/>
                <a:gd name="T80" fmla="*/ 39 w 158"/>
                <a:gd name="T81" fmla="*/ 72 h 117"/>
                <a:gd name="T82" fmla="*/ 37 w 158"/>
                <a:gd name="T83" fmla="*/ 71 h 117"/>
                <a:gd name="T84" fmla="*/ 35 w 158"/>
                <a:gd name="T85" fmla="*/ 53 h 117"/>
                <a:gd name="T86" fmla="*/ 42 w 158"/>
                <a:gd name="T87" fmla="*/ 29 h 117"/>
                <a:gd name="T88" fmla="*/ 52 w 158"/>
                <a:gd name="T89" fmla="*/ 16 h 117"/>
                <a:gd name="T90" fmla="*/ 41 w 158"/>
                <a:gd name="T91" fmla="*/ 28 h 117"/>
                <a:gd name="T92" fmla="*/ 29 w 158"/>
                <a:gd name="T93" fmla="*/ 37 h 117"/>
                <a:gd name="T94" fmla="*/ 7 w 158"/>
                <a:gd name="T95" fmla="*/ 45 h 117"/>
                <a:gd name="T96" fmla="*/ 0 w 158"/>
                <a:gd name="T97" fmla="*/ 4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17">
                  <a:moveTo>
                    <a:pt x="0" y="43"/>
                  </a:moveTo>
                  <a:cubicBezTo>
                    <a:pt x="1" y="43"/>
                    <a:pt x="2" y="44"/>
                    <a:pt x="3" y="44"/>
                  </a:cubicBezTo>
                  <a:cubicBezTo>
                    <a:pt x="5" y="44"/>
                    <a:pt x="6" y="44"/>
                    <a:pt x="7" y="44"/>
                  </a:cubicBezTo>
                  <a:cubicBezTo>
                    <a:pt x="10" y="44"/>
                    <a:pt x="12" y="43"/>
                    <a:pt x="14" y="43"/>
                  </a:cubicBezTo>
                  <a:cubicBezTo>
                    <a:pt x="19" y="41"/>
                    <a:pt x="24" y="38"/>
                    <a:pt x="28" y="35"/>
                  </a:cubicBezTo>
                  <a:cubicBezTo>
                    <a:pt x="29" y="34"/>
                    <a:pt x="31" y="32"/>
                    <a:pt x="33" y="30"/>
                  </a:cubicBezTo>
                  <a:cubicBezTo>
                    <a:pt x="35" y="29"/>
                    <a:pt x="37" y="27"/>
                    <a:pt x="38" y="25"/>
                  </a:cubicBezTo>
                  <a:cubicBezTo>
                    <a:pt x="39" y="24"/>
                    <a:pt x="40" y="23"/>
                    <a:pt x="41" y="22"/>
                  </a:cubicBezTo>
                  <a:cubicBezTo>
                    <a:pt x="42" y="21"/>
                    <a:pt x="43" y="20"/>
                    <a:pt x="43" y="19"/>
                  </a:cubicBezTo>
                  <a:cubicBezTo>
                    <a:pt x="45" y="17"/>
                    <a:pt x="46" y="15"/>
                    <a:pt x="48" y="13"/>
                  </a:cubicBezTo>
                  <a:cubicBezTo>
                    <a:pt x="58" y="0"/>
                    <a:pt x="58" y="0"/>
                    <a:pt x="58" y="0"/>
                  </a:cubicBezTo>
                  <a:cubicBezTo>
                    <a:pt x="52" y="15"/>
                    <a:pt x="52" y="15"/>
                    <a:pt x="52" y="15"/>
                  </a:cubicBezTo>
                  <a:cubicBezTo>
                    <a:pt x="50" y="20"/>
                    <a:pt x="48" y="25"/>
                    <a:pt x="47" y="31"/>
                  </a:cubicBezTo>
                  <a:cubicBezTo>
                    <a:pt x="45" y="36"/>
                    <a:pt x="44" y="41"/>
                    <a:pt x="43" y="46"/>
                  </a:cubicBezTo>
                  <a:cubicBezTo>
                    <a:pt x="42" y="51"/>
                    <a:pt x="41" y="56"/>
                    <a:pt x="42" y="61"/>
                  </a:cubicBezTo>
                  <a:cubicBezTo>
                    <a:pt x="42" y="63"/>
                    <a:pt x="42" y="65"/>
                    <a:pt x="43" y="67"/>
                  </a:cubicBezTo>
                  <a:cubicBezTo>
                    <a:pt x="43" y="67"/>
                    <a:pt x="44" y="67"/>
                    <a:pt x="44" y="67"/>
                  </a:cubicBezTo>
                  <a:cubicBezTo>
                    <a:pt x="44" y="67"/>
                    <a:pt x="44" y="67"/>
                    <a:pt x="44" y="67"/>
                  </a:cubicBezTo>
                  <a:cubicBezTo>
                    <a:pt x="44" y="68"/>
                    <a:pt x="44" y="68"/>
                    <a:pt x="44" y="68"/>
                  </a:cubicBezTo>
                  <a:cubicBezTo>
                    <a:pt x="45" y="68"/>
                    <a:pt x="45" y="69"/>
                    <a:pt x="45" y="69"/>
                  </a:cubicBezTo>
                  <a:cubicBezTo>
                    <a:pt x="46" y="70"/>
                    <a:pt x="47" y="70"/>
                    <a:pt x="48" y="71"/>
                  </a:cubicBezTo>
                  <a:cubicBezTo>
                    <a:pt x="52" y="73"/>
                    <a:pt x="57" y="73"/>
                    <a:pt x="61" y="71"/>
                  </a:cubicBezTo>
                  <a:cubicBezTo>
                    <a:pt x="66" y="70"/>
                    <a:pt x="70" y="68"/>
                    <a:pt x="75" y="65"/>
                  </a:cubicBezTo>
                  <a:cubicBezTo>
                    <a:pt x="79" y="63"/>
                    <a:pt x="83" y="60"/>
                    <a:pt x="87" y="56"/>
                  </a:cubicBezTo>
                  <a:cubicBezTo>
                    <a:pt x="89" y="55"/>
                    <a:pt x="91" y="53"/>
                    <a:pt x="93" y="51"/>
                  </a:cubicBezTo>
                  <a:cubicBezTo>
                    <a:pt x="95" y="49"/>
                    <a:pt x="97" y="48"/>
                    <a:pt x="99" y="46"/>
                  </a:cubicBezTo>
                  <a:cubicBezTo>
                    <a:pt x="114" y="29"/>
                    <a:pt x="114" y="29"/>
                    <a:pt x="114" y="29"/>
                  </a:cubicBezTo>
                  <a:cubicBezTo>
                    <a:pt x="105" y="50"/>
                    <a:pt x="105" y="50"/>
                    <a:pt x="105" y="50"/>
                  </a:cubicBezTo>
                  <a:cubicBezTo>
                    <a:pt x="104" y="52"/>
                    <a:pt x="104" y="55"/>
                    <a:pt x="103" y="57"/>
                  </a:cubicBezTo>
                  <a:cubicBezTo>
                    <a:pt x="102" y="59"/>
                    <a:pt x="101" y="62"/>
                    <a:pt x="100" y="64"/>
                  </a:cubicBezTo>
                  <a:cubicBezTo>
                    <a:pt x="99" y="69"/>
                    <a:pt x="97" y="74"/>
                    <a:pt x="96" y="79"/>
                  </a:cubicBezTo>
                  <a:cubicBezTo>
                    <a:pt x="95" y="84"/>
                    <a:pt x="95" y="88"/>
                    <a:pt x="95" y="93"/>
                  </a:cubicBezTo>
                  <a:cubicBezTo>
                    <a:pt x="95" y="95"/>
                    <a:pt x="96" y="97"/>
                    <a:pt x="97" y="98"/>
                  </a:cubicBezTo>
                  <a:cubicBezTo>
                    <a:pt x="97" y="99"/>
                    <a:pt x="98" y="100"/>
                    <a:pt x="98" y="100"/>
                  </a:cubicBezTo>
                  <a:cubicBezTo>
                    <a:pt x="99" y="100"/>
                    <a:pt x="99" y="100"/>
                    <a:pt x="99" y="101"/>
                  </a:cubicBezTo>
                  <a:cubicBezTo>
                    <a:pt x="99" y="101"/>
                    <a:pt x="100" y="101"/>
                    <a:pt x="100" y="101"/>
                  </a:cubicBezTo>
                  <a:cubicBezTo>
                    <a:pt x="101" y="101"/>
                    <a:pt x="101" y="101"/>
                    <a:pt x="101" y="101"/>
                  </a:cubicBezTo>
                  <a:cubicBezTo>
                    <a:pt x="102" y="101"/>
                    <a:pt x="105" y="101"/>
                    <a:pt x="107" y="101"/>
                  </a:cubicBezTo>
                  <a:cubicBezTo>
                    <a:pt x="109" y="100"/>
                    <a:pt x="111" y="99"/>
                    <a:pt x="113" y="98"/>
                  </a:cubicBezTo>
                  <a:cubicBezTo>
                    <a:pt x="117" y="96"/>
                    <a:pt x="121" y="93"/>
                    <a:pt x="125" y="90"/>
                  </a:cubicBezTo>
                  <a:cubicBezTo>
                    <a:pt x="129" y="86"/>
                    <a:pt x="132" y="83"/>
                    <a:pt x="136" y="79"/>
                  </a:cubicBezTo>
                  <a:cubicBezTo>
                    <a:pt x="140" y="76"/>
                    <a:pt x="143" y="72"/>
                    <a:pt x="146" y="68"/>
                  </a:cubicBezTo>
                  <a:cubicBezTo>
                    <a:pt x="158" y="53"/>
                    <a:pt x="158" y="53"/>
                    <a:pt x="158" y="53"/>
                  </a:cubicBezTo>
                  <a:cubicBezTo>
                    <a:pt x="150" y="70"/>
                    <a:pt x="150" y="70"/>
                    <a:pt x="150" y="70"/>
                  </a:cubicBezTo>
                  <a:cubicBezTo>
                    <a:pt x="149" y="72"/>
                    <a:pt x="148" y="74"/>
                    <a:pt x="147" y="76"/>
                  </a:cubicBezTo>
                  <a:cubicBezTo>
                    <a:pt x="146" y="78"/>
                    <a:pt x="146" y="79"/>
                    <a:pt x="145" y="81"/>
                  </a:cubicBezTo>
                  <a:cubicBezTo>
                    <a:pt x="143" y="85"/>
                    <a:pt x="142" y="89"/>
                    <a:pt x="141" y="93"/>
                  </a:cubicBezTo>
                  <a:cubicBezTo>
                    <a:pt x="140" y="97"/>
                    <a:pt x="139" y="101"/>
                    <a:pt x="139" y="105"/>
                  </a:cubicBezTo>
                  <a:cubicBezTo>
                    <a:pt x="139" y="107"/>
                    <a:pt x="139" y="110"/>
                    <a:pt x="140" y="112"/>
                  </a:cubicBezTo>
                  <a:cubicBezTo>
                    <a:pt x="141" y="113"/>
                    <a:pt x="142" y="115"/>
                    <a:pt x="143" y="117"/>
                  </a:cubicBezTo>
                  <a:cubicBezTo>
                    <a:pt x="142" y="116"/>
                    <a:pt x="140" y="114"/>
                    <a:pt x="139" y="112"/>
                  </a:cubicBezTo>
                  <a:cubicBezTo>
                    <a:pt x="139" y="110"/>
                    <a:pt x="138" y="108"/>
                    <a:pt x="138" y="106"/>
                  </a:cubicBezTo>
                  <a:cubicBezTo>
                    <a:pt x="138" y="101"/>
                    <a:pt x="138" y="97"/>
                    <a:pt x="139" y="93"/>
                  </a:cubicBezTo>
                  <a:cubicBezTo>
                    <a:pt x="139" y="88"/>
                    <a:pt x="140" y="84"/>
                    <a:pt x="142" y="80"/>
                  </a:cubicBezTo>
                  <a:cubicBezTo>
                    <a:pt x="142" y="78"/>
                    <a:pt x="143" y="76"/>
                    <a:pt x="144" y="74"/>
                  </a:cubicBezTo>
                  <a:cubicBezTo>
                    <a:pt x="144" y="72"/>
                    <a:pt x="145" y="70"/>
                    <a:pt x="146" y="68"/>
                  </a:cubicBezTo>
                  <a:cubicBezTo>
                    <a:pt x="150" y="70"/>
                    <a:pt x="150" y="70"/>
                    <a:pt x="150" y="70"/>
                  </a:cubicBezTo>
                  <a:cubicBezTo>
                    <a:pt x="147" y="75"/>
                    <a:pt x="143" y="79"/>
                    <a:pt x="140" y="83"/>
                  </a:cubicBezTo>
                  <a:cubicBezTo>
                    <a:pt x="137" y="87"/>
                    <a:pt x="133" y="91"/>
                    <a:pt x="129" y="94"/>
                  </a:cubicBezTo>
                  <a:cubicBezTo>
                    <a:pt x="125" y="98"/>
                    <a:pt x="121" y="101"/>
                    <a:pt x="116" y="104"/>
                  </a:cubicBezTo>
                  <a:cubicBezTo>
                    <a:pt x="114" y="106"/>
                    <a:pt x="111" y="107"/>
                    <a:pt x="108" y="108"/>
                  </a:cubicBezTo>
                  <a:cubicBezTo>
                    <a:pt x="106" y="108"/>
                    <a:pt x="103" y="109"/>
                    <a:pt x="99" y="108"/>
                  </a:cubicBezTo>
                  <a:cubicBezTo>
                    <a:pt x="98" y="108"/>
                    <a:pt x="98" y="108"/>
                    <a:pt x="98" y="108"/>
                  </a:cubicBezTo>
                  <a:cubicBezTo>
                    <a:pt x="97" y="108"/>
                    <a:pt x="97" y="108"/>
                    <a:pt x="97" y="108"/>
                  </a:cubicBezTo>
                  <a:cubicBezTo>
                    <a:pt x="96" y="107"/>
                    <a:pt x="95" y="107"/>
                    <a:pt x="94" y="106"/>
                  </a:cubicBezTo>
                  <a:cubicBezTo>
                    <a:pt x="93" y="105"/>
                    <a:pt x="91" y="104"/>
                    <a:pt x="90" y="103"/>
                  </a:cubicBezTo>
                  <a:cubicBezTo>
                    <a:pt x="88" y="100"/>
                    <a:pt x="88" y="97"/>
                    <a:pt x="87" y="94"/>
                  </a:cubicBezTo>
                  <a:cubicBezTo>
                    <a:pt x="87" y="91"/>
                    <a:pt x="87" y="88"/>
                    <a:pt x="87" y="85"/>
                  </a:cubicBezTo>
                  <a:cubicBezTo>
                    <a:pt x="88" y="82"/>
                    <a:pt x="88" y="80"/>
                    <a:pt x="88" y="77"/>
                  </a:cubicBezTo>
                  <a:cubicBezTo>
                    <a:pt x="89" y="72"/>
                    <a:pt x="91" y="67"/>
                    <a:pt x="92" y="62"/>
                  </a:cubicBezTo>
                  <a:cubicBezTo>
                    <a:pt x="93" y="59"/>
                    <a:pt x="94" y="57"/>
                    <a:pt x="95" y="54"/>
                  </a:cubicBezTo>
                  <a:cubicBezTo>
                    <a:pt x="96" y="52"/>
                    <a:pt x="97" y="49"/>
                    <a:pt x="98" y="47"/>
                  </a:cubicBezTo>
                  <a:cubicBezTo>
                    <a:pt x="105" y="51"/>
                    <a:pt x="105" y="51"/>
                    <a:pt x="105" y="51"/>
                  </a:cubicBezTo>
                  <a:cubicBezTo>
                    <a:pt x="103" y="53"/>
                    <a:pt x="101" y="55"/>
                    <a:pt x="99" y="57"/>
                  </a:cubicBezTo>
                  <a:cubicBezTo>
                    <a:pt x="97" y="59"/>
                    <a:pt x="95" y="61"/>
                    <a:pt x="92" y="62"/>
                  </a:cubicBezTo>
                  <a:cubicBezTo>
                    <a:pt x="88" y="66"/>
                    <a:pt x="84" y="69"/>
                    <a:pt x="79" y="72"/>
                  </a:cubicBezTo>
                  <a:cubicBezTo>
                    <a:pt x="74" y="75"/>
                    <a:pt x="69" y="78"/>
                    <a:pt x="63" y="79"/>
                  </a:cubicBezTo>
                  <a:cubicBezTo>
                    <a:pt x="60" y="80"/>
                    <a:pt x="57" y="80"/>
                    <a:pt x="54" y="80"/>
                  </a:cubicBezTo>
                  <a:cubicBezTo>
                    <a:pt x="51" y="80"/>
                    <a:pt x="48" y="79"/>
                    <a:pt x="45" y="77"/>
                  </a:cubicBezTo>
                  <a:cubicBezTo>
                    <a:pt x="43" y="76"/>
                    <a:pt x="42" y="75"/>
                    <a:pt x="41" y="74"/>
                  </a:cubicBezTo>
                  <a:cubicBezTo>
                    <a:pt x="40" y="74"/>
                    <a:pt x="40" y="73"/>
                    <a:pt x="39" y="73"/>
                  </a:cubicBezTo>
                  <a:cubicBezTo>
                    <a:pt x="39" y="72"/>
                    <a:pt x="39" y="72"/>
                    <a:pt x="39" y="72"/>
                  </a:cubicBezTo>
                  <a:cubicBezTo>
                    <a:pt x="38" y="72"/>
                    <a:pt x="38" y="72"/>
                    <a:pt x="38" y="72"/>
                  </a:cubicBezTo>
                  <a:cubicBezTo>
                    <a:pt x="38" y="71"/>
                    <a:pt x="38" y="71"/>
                    <a:pt x="37" y="71"/>
                  </a:cubicBezTo>
                  <a:cubicBezTo>
                    <a:pt x="35" y="67"/>
                    <a:pt x="35" y="64"/>
                    <a:pt x="35" y="61"/>
                  </a:cubicBezTo>
                  <a:cubicBezTo>
                    <a:pt x="35" y="58"/>
                    <a:pt x="35" y="55"/>
                    <a:pt x="35" y="53"/>
                  </a:cubicBezTo>
                  <a:cubicBezTo>
                    <a:pt x="36" y="50"/>
                    <a:pt x="36" y="47"/>
                    <a:pt x="37" y="44"/>
                  </a:cubicBezTo>
                  <a:cubicBezTo>
                    <a:pt x="38" y="39"/>
                    <a:pt x="40" y="34"/>
                    <a:pt x="42" y="29"/>
                  </a:cubicBezTo>
                  <a:cubicBezTo>
                    <a:pt x="43" y="24"/>
                    <a:pt x="45" y="19"/>
                    <a:pt x="48" y="14"/>
                  </a:cubicBezTo>
                  <a:cubicBezTo>
                    <a:pt x="52" y="16"/>
                    <a:pt x="52" y="16"/>
                    <a:pt x="52" y="16"/>
                  </a:cubicBezTo>
                  <a:cubicBezTo>
                    <a:pt x="50" y="18"/>
                    <a:pt x="48" y="20"/>
                    <a:pt x="47" y="22"/>
                  </a:cubicBezTo>
                  <a:cubicBezTo>
                    <a:pt x="45" y="24"/>
                    <a:pt x="43" y="26"/>
                    <a:pt x="41" y="28"/>
                  </a:cubicBezTo>
                  <a:cubicBezTo>
                    <a:pt x="39" y="29"/>
                    <a:pt x="37" y="31"/>
                    <a:pt x="35" y="33"/>
                  </a:cubicBezTo>
                  <a:cubicBezTo>
                    <a:pt x="33" y="34"/>
                    <a:pt x="31" y="36"/>
                    <a:pt x="29" y="37"/>
                  </a:cubicBezTo>
                  <a:cubicBezTo>
                    <a:pt x="25" y="40"/>
                    <a:pt x="20" y="43"/>
                    <a:pt x="15" y="44"/>
                  </a:cubicBezTo>
                  <a:cubicBezTo>
                    <a:pt x="12" y="45"/>
                    <a:pt x="10" y="45"/>
                    <a:pt x="7" y="45"/>
                  </a:cubicBezTo>
                  <a:cubicBezTo>
                    <a:pt x="6" y="45"/>
                    <a:pt x="5" y="45"/>
                    <a:pt x="3" y="44"/>
                  </a:cubicBezTo>
                  <a:cubicBezTo>
                    <a:pt x="2" y="44"/>
                    <a:pt x="1" y="43"/>
                    <a:pt x="0" y="43"/>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95"/>
            <p:cNvSpPr/>
            <p:nvPr/>
          </p:nvSpPr>
          <p:spPr bwMode="auto">
            <a:xfrm>
              <a:off x="5668963" y="3290888"/>
              <a:ext cx="493713" cy="395288"/>
            </a:xfrm>
            <a:custGeom>
              <a:avLst/>
              <a:gdLst>
                <a:gd name="T0" fmla="*/ 17 w 116"/>
                <a:gd name="T1" fmla="*/ 7 h 93"/>
                <a:gd name="T2" fmla="*/ 7 w 116"/>
                <a:gd name="T3" fmla="*/ 29 h 93"/>
                <a:gd name="T4" fmla="*/ 9 w 116"/>
                <a:gd name="T5" fmla="*/ 50 h 93"/>
                <a:gd name="T6" fmla="*/ 10 w 116"/>
                <a:gd name="T7" fmla="*/ 51 h 93"/>
                <a:gd name="T8" fmla="*/ 10 w 116"/>
                <a:gd name="T9" fmla="*/ 51 h 93"/>
                <a:gd name="T10" fmla="*/ 10 w 116"/>
                <a:gd name="T11" fmla="*/ 50 h 93"/>
                <a:gd name="T12" fmla="*/ 11 w 116"/>
                <a:gd name="T13" fmla="*/ 52 h 93"/>
                <a:gd name="T14" fmla="*/ 12 w 116"/>
                <a:gd name="T15" fmla="*/ 52 h 93"/>
                <a:gd name="T16" fmla="*/ 14 w 116"/>
                <a:gd name="T17" fmla="*/ 53 h 93"/>
                <a:gd name="T18" fmla="*/ 43 w 116"/>
                <a:gd name="T19" fmla="*/ 45 h 93"/>
                <a:gd name="T20" fmla="*/ 64 w 116"/>
                <a:gd name="T21" fmla="*/ 33 h 93"/>
                <a:gd name="T22" fmla="*/ 83 w 116"/>
                <a:gd name="T23" fmla="*/ 19 h 93"/>
                <a:gd name="T24" fmla="*/ 73 w 116"/>
                <a:gd name="T25" fmla="*/ 40 h 93"/>
                <a:gd name="T26" fmla="*/ 67 w 116"/>
                <a:gd name="T27" fmla="*/ 60 h 93"/>
                <a:gd name="T28" fmla="*/ 68 w 116"/>
                <a:gd name="T29" fmla="*/ 85 h 93"/>
                <a:gd name="T30" fmla="*/ 69 w 116"/>
                <a:gd name="T31" fmla="*/ 86 h 93"/>
                <a:gd name="T32" fmla="*/ 69 w 116"/>
                <a:gd name="T33" fmla="*/ 86 h 93"/>
                <a:gd name="T34" fmla="*/ 69 w 116"/>
                <a:gd name="T35" fmla="*/ 86 h 93"/>
                <a:gd name="T36" fmla="*/ 70 w 116"/>
                <a:gd name="T37" fmla="*/ 87 h 93"/>
                <a:gd name="T38" fmla="*/ 73 w 116"/>
                <a:gd name="T39" fmla="*/ 87 h 93"/>
                <a:gd name="T40" fmla="*/ 92 w 116"/>
                <a:gd name="T41" fmla="*/ 82 h 93"/>
                <a:gd name="T42" fmla="*/ 116 w 116"/>
                <a:gd name="T43" fmla="*/ 66 h 93"/>
                <a:gd name="T44" fmla="*/ 94 w 116"/>
                <a:gd name="T45" fmla="*/ 86 h 93"/>
                <a:gd name="T46" fmla="*/ 72 w 116"/>
                <a:gd name="T47" fmla="*/ 93 h 93"/>
                <a:gd name="T48" fmla="*/ 67 w 116"/>
                <a:gd name="T49" fmla="*/ 92 h 93"/>
                <a:gd name="T50" fmla="*/ 66 w 116"/>
                <a:gd name="T51" fmla="*/ 91 h 93"/>
                <a:gd name="T52" fmla="*/ 66 w 116"/>
                <a:gd name="T53" fmla="*/ 91 h 93"/>
                <a:gd name="T54" fmla="*/ 66 w 116"/>
                <a:gd name="T55" fmla="*/ 91 h 93"/>
                <a:gd name="T56" fmla="*/ 59 w 116"/>
                <a:gd name="T57" fmla="*/ 82 h 93"/>
                <a:gd name="T58" fmla="*/ 59 w 116"/>
                <a:gd name="T59" fmla="*/ 59 h 93"/>
                <a:gd name="T60" fmla="*/ 66 w 116"/>
                <a:gd name="T61" fmla="*/ 37 h 93"/>
                <a:gd name="T62" fmla="*/ 75 w 116"/>
                <a:gd name="T63" fmla="*/ 35 h 93"/>
                <a:gd name="T64" fmla="*/ 61 w 116"/>
                <a:gd name="T65" fmla="*/ 44 h 93"/>
                <a:gd name="T66" fmla="*/ 39 w 116"/>
                <a:gd name="T67" fmla="*/ 56 h 93"/>
                <a:gd name="T68" fmla="*/ 22 w 116"/>
                <a:gd name="T69" fmla="*/ 60 h 93"/>
                <a:gd name="T70" fmla="*/ 10 w 116"/>
                <a:gd name="T71" fmla="*/ 59 h 93"/>
                <a:gd name="T72" fmla="*/ 8 w 116"/>
                <a:gd name="T73" fmla="*/ 57 h 93"/>
                <a:gd name="T74" fmla="*/ 6 w 116"/>
                <a:gd name="T75" fmla="*/ 56 h 93"/>
                <a:gd name="T76" fmla="*/ 5 w 116"/>
                <a:gd name="T77" fmla="*/ 55 h 93"/>
                <a:gd name="T78" fmla="*/ 5 w 116"/>
                <a:gd name="T79" fmla="*/ 55 h 93"/>
                <a:gd name="T80" fmla="*/ 5 w 116"/>
                <a:gd name="T81" fmla="*/ 54 h 93"/>
                <a:gd name="T82" fmla="*/ 1 w 116"/>
                <a:gd name="T83" fmla="*/ 45 h 93"/>
                <a:gd name="T84" fmla="*/ 4 w 116"/>
                <a:gd name="T85" fmla="*/ 28 h 93"/>
                <a:gd name="T86" fmla="*/ 11 w 116"/>
                <a:gd name="T87"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93">
                  <a:moveTo>
                    <a:pt x="22" y="0"/>
                  </a:moveTo>
                  <a:cubicBezTo>
                    <a:pt x="20" y="2"/>
                    <a:pt x="19" y="5"/>
                    <a:pt x="17" y="7"/>
                  </a:cubicBezTo>
                  <a:cubicBezTo>
                    <a:pt x="16" y="9"/>
                    <a:pt x="15" y="12"/>
                    <a:pt x="13" y="14"/>
                  </a:cubicBezTo>
                  <a:cubicBezTo>
                    <a:pt x="11" y="19"/>
                    <a:pt x="9" y="24"/>
                    <a:pt x="7" y="29"/>
                  </a:cubicBezTo>
                  <a:cubicBezTo>
                    <a:pt x="6" y="34"/>
                    <a:pt x="5" y="39"/>
                    <a:pt x="6" y="44"/>
                  </a:cubicBezTo>
                  <a:cubicBezTo>
                    <a:pt x="7" y="46"/>
                    <a:pt x="8" y="48"/>
                    <a:pt x="9" y="50"/>
                  </a:cubicBezTo>
                  <a:cubicBezTo>
                    <a:pt x="9" y="50"/>
                    <a:pt x="9" y="50"/>
                    <a:pt x="9" y="50"/>
                  </a:cubicBezTo>
                  <a:cubicBezTo>
                    <a:pt x="10" y="51"/>
                    <a:pt x="10" y="51"/>
                    <a:pt x="10" y="51"/>
                  </a:cubicBezTo>
                  <a:cubicBezTo>
                    <a:pt x="10" y="51"/>
                    <a:pt x="10" y="51"/>
                    <a:pt x="10" y="51"/>
                  </a:cubicBezTo>
                  <a:cubicBezTo>
                    <a:pt x="10" y="51"/>
                    <a:pt x="10" y="51"/>
                    <a:pt x="10" y="51"/>
                  </a:cubicBezTo>
                  <a:cubicBezTo>
                    <a:pt x="10" y="51"/>
                    <a:pt x="10" y="51"/>
                    <a:pt x="10" y="51"/>
                  </a:cubicBezTo>
                  <a:cubicBezTo>
                    <a:pt x="10" y="51"/>
                    <a:pt x="9" y="50"/>
                    <a:pt x="10" y="50"/>
                  </a:cubicBezTo>
                  <a:cubicBezTo>
                    <a:pt x="10" y="51"/>
                    <a:pt x="10" y="51"/>
                    <a:pt x="10" y="51"/>
                  </a:cubicBezTo>
                  <a:cubicBezTo>
                    <a:pt x="11" y="52"/>
                    <a:pt x="11" y="52"/>
                    <a:pt x="11" y="52"/>
                  </a:cubicBezTo>
                  <a:cubicBezTo>
                    <a:pt x="11" y="52"/>
                    <a:pt x="11" y="52"/>
                    <a:pt x="12" y="52"/>
                  </a:cubicBezTo>
                  <a:cubicBezTo>
                    <a:pt x="12" y="52"/>
                    <a:pt x="12" y="52"/>
                    <a:pt x="12" y="52"/>
                  </a:cubicBezTo>
                  <a:cubicBezTo>
                    <a:pt x="13" y="53"/>
                    <a:pt x="13" y="53"/>
                    <a:pt x="13" y="53"/>
                  </a:cubicBezTo>
                  <a:cubicBezTo>
                    <a:pt x="13" y="53"/>
                    <a:pt x="14" y="53"/>
                    <a:pt x="14" y="53"/>
                  </a:cubicBezTo>
                  <a:cubicBezTo>
                    <a:pt x="19" y="54"/>
                    <a:pt x="24" y="53"/>
                    <a:pt x="29" y="52"/>
                  </a:cubicBezTo>
                  <a:cubicBezTo>
                    <a:pt x="33" y="50"/>
                    <a:pt x="38" y="48"/>
                    <a:pt x="43" y="45"/>
                  </a:cubicBezTo>
                  <a:cubicBezTo>
                    <a:pt x="48" y="43"/>
                    <a:pt x="52" y="40"/>
                    <a:pt x="57" y="37"/>
                  </a:cubicBezTo>
                  <a:cubicBezTo>
                    <a:pt x="59" y="36"/>
                    <a:pt x="61" y="35"/>
                    <a:pt x="64" y="33"/>
                  </a:cubicBezTo>
                  <a:cubicBezTo>
                    <a:pt x="66" y="32"/>
                    <a:pt x="68" y="30"/>
                    <a:pt x="70" y="28"/>
                  </a:cubicBezTo>
                  <a:cubicBezTo>
                    <a:pt x="83" y="19"/>
                    <a:pt x="83" y="19"/>
                    <a:pt x="83" y="19"/>
                  </a:cubicBezTo>
                  <a:cubicBezTo>
                    <a:pt x="76" y="33"/>
                    <a:pt x="76" y="33"/>
                    <a:pt x="76" y="33"/>
                  </a:cubicBezTo>
                  <a:cubicBezTo>
                    <a:pt x="75" y="35"/>
                    <a:pt x="74" y="38"/>
                    <a:pt x="73" y="40"/>
                  </a:cubicBezTo>
                  <a:cubicBezTo>
                    <a:pt x="72" y="42"/>
                    <a:pt x="72" y="44"/>
                    <a:pt x="71" y="47"/>
                  </a:cubicBezTo>
                  <a:cubicBezTo>
                    <a:pt x="69" y="51"/>
                    <a:pt x="68" y="56"/>
                    <a:pt x="67" y="60"/>
                  </a:cubicBezTo>
                  <a:cubicBezTo>
                    <a:pt x="65" y="65"/>
                    <a:pt x="65" y="69"/>
                    <a:pt x="65" y="74"/>
                  </a:cubicBezTo>
                  <a:cubicBezTo>
                    <a:pt x="64" y="78"/>
                    <a:pt x="65" y="83"/>
                    <a:pt x="68" y="85"/>
                  </a:cubicBezTo>
                  <a:cubicBezTo>
                    <a:pt x="68" y="85"/>
                    <a:pt x="68"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70" y="87"/>
                    <a:pt x="70" y="87"/>
                    <a:pt x="70" y="87"/>
                  </a:cubicBezTo>
                  <a:cubicBezTo>
                    <a:pt x="71" y="87"/>
                    <a:pt x="71" y="87"/>
                    <a:pt x="71" y="87"/>
                  </a:cubicBezTo>
                  <a:cubicBezTo>
                    <a:pt x="73" y="87"/>
                    <a:pt x="73" y="87"/>
                    <a:pt x="73" y="87"/>
                  </a:cubicBezTo>
                  <a:cubicBezTo>
                    <a:pt x="75" y="88"/>
                    <a:pt x="77" y="88"/>
                    <a:pt x="79" y="87"/>
                  </a:cubicBezTo>
                  <a:cubicBezTo>
                    <a:pt x="83" y="86"/>
                    <a:pt x="88" y="85"/>
                    <a:pt x="92" y="82"/>
                  </a:cubicBezTo>
                  <a:cubicBezTo>
                    <a:pt x="96" y="80"/>
                    <a:pt x="100" y="78"/>
                    <a:pt x="104" y="75"/>
                  </a:cubicBezTo>
                  <a:cubicBezTo>
                    <a:pt x="108" y="72"/>
                    <a:pt x="112" y="69"/>
                    <a:pt x="116" y="66"/>
                  </a:cubicBezTo>
                  <a:cubicBezTo>
                    <a:pt x="113" y="70"/>
                    <a:pt x="109" y="73"/>
                    <a:pt x="106" y="77"/>
                  </a:cubicBezTo>
                  <a:cubicBezTo>
                    <a:pt x="102" y="80"/>
                    <a:pt x="98" y="83"/>
                    <a:pt x="94" y="86"/>
                  </a:cubicBezTo>
                  <a:cubicBezTo>
                    <a:pt x="90" y="88"/>
                    <a:pt x="85" y="91"/>
                    <a:pt x="80" y="92"/>
                  </a:cubicBezTo>
                  <a:cubicBezTo>
                    <a:pt x="78" y="93"/>
                    <a:pt x="75" y="93"/>
                    <a:pt x="72" y="93"/>
                  </a:cubicBezTo>
                  <a:cubicBezTo>
                    <a:pt x="71" y="93"/>
                    <a:pt x="71" y="93"/>
                    <a:pt x="70" y="93"/>
                  </a:cubicBezTo>
                  <a:cubicBezTo>
                    <a:pt x="69" y="92"/>
                    <a:pt x="68" y="92"/>
                    <a:pt x="67" y="92"/>
                  </a:cubicBezTo>
                  <a:cubicBezTo>
                    <a:pt x="67" y="92"/>
                    <a:pt x="67" y="92"/>
                    <a:pt x="67" y="92"/>
                  </a:cubicBezTo>
                  <a:cubicBezTo>
                    <a:pt x="66" y="91"/>
                    <a:pt x="66" y="91"/>
                    <a:pt x="66" y="91"/>
                  </a:cubicBezTo>
                  <a:cubicBezTo>
                    <a:pt x="66" y="91"/>
                    <a:pt x="66" y="91"/>
                    <a:pt x="66" y="91"/>
                  </a:cubicBezTo>
                  <a:cubicBezTo>
                    <a:pt x="66" y="91"/>
                    <a:pt x="66" y="91"/>
                    <a:pt x="66" y="91"/>
                  </a:cubicBezTo>
                  <a:cubicBezTo>
                    <a:pt x="66" y="91"/>
                    <a:pt x="66" y="91"/>
                    <a:pt x="66" y="91"/>
                  </a:cubicBezTo>
                  <a:cubicBezTo>
                    <a:pt x="66" y="91"/>
                    <a:pt x="66" y="91"/>
                    <a:pt x="66" y="91"/>
                  </a:cubicBezTo>
                  <a:cubicBezTo>
                    <a:pt x="65" y="91"/>
                    <a:pt x="64" y="90"/>
                    <a:pt x="64" y="90"/>
                  </a:cubicBezTo>
                  <a:cubicBezTo>
                    <a:pt x="61" y="88"/>
                    <a:pt x="60" y="85"/>
                    <a:pt x="59" y="82"/>
                  </a:cubicBezTo>
                  <a:cubicBezTo>
                    <a:pt x="58" y="79"/>
                    <a:pt x="58" y="77"/>
                    <a:pt x="58" y="74"/>
                  </a:cubicBezTo>
                  <a:cubicBezTo>
                    <a:pt x="57" y="69"/>
                    <a:pt x="58" y="64"/>
                    <a:pt x="59" y="59"/>
                  </a:cubicBezTo>
                  <a:cubicBezTo>
                    <a:pt x="60" y="54"/>
                    <a:pt x="62" y="49"/>
                    <a:pt x="63" y="44"/>
                  </a:cubicBezTo>
                  <a:cubicBezTo>
                    <a:pt x="64" y="42"/>
                    <a:pt x="65" y="39"/>
                    <a:pt x="66" y="37"/>
                  </a:cubicBezTo>
                  <a:cubicBezTo>
                    <a:pt x="67" y="35"/>
                    <a:pt x="68" y="32"/>
                    <a:pt x="69" y="30"/>
                  </a:cubicBezTo>
                  <a:cubicBezTo>
                    <a:pt x="75" y="35"/>
                    <a:pt x="75" y="35"/>
                    <a:pt x="75" y="35"/>
                  </a:cubicBezTo>
                  <a:cubicBezTo>
                    <a:pt x="73" y="37"/>
                    <a:pt x="70" y="38"/>
                    <a:pt x="68" y="40"/>
                  </a:cubicBezTo>
                  <a:cubicBezTo>
                    <a:pt x="66" y="41"/>
                    <a:pt x="63" y="43"/>
                    <a:pt x="61" y="44"/>
                  </a:cubicBezTo>
                  <a:cubicBezTo>
                    <a:pt x="56" y="47"/>
                    <a:pt x="51" y="50"/>
                    <a:pt x="46" y="52"/>
                  </a:cubicBezTo>
                  <a:cubicBezTo>
                    <a:pt x="44" y="54"/>
                    <a:pt x="41" y="55"/>
                    <a:pt x="39" y="56"/>
                  </a:cubicBezTo>
                  <a:cubicBezTo>
                    <a:pt x="36" y="57"/>
                    <a:pt x="33" y="58"/>
                    <a:pt x="31" y="58"/>
                  </a:cubicBezTo>
                  <a:cubicBezTo>
                    <a:pt x="28" y="59"/>
                    <a:pt x="25" y="60"/>
                    <a:pt x="22" y="60"/>
                  </a:cubicBezTo>
                  <a:cubicBezTo>
                    <a:pt x="19" y="60"/>
                    <a:pt x="16" y="60"/>
                    <a:pt x="13" y="59"/>
                  </a:cubicBezTo>
                  <a:cubicBezTo>
                    <a:pt x="12" y="59"/>
                    <a:pt x="11" y="59"/>
                    <a:pt x="10" y="59"/>
                  </a:cubicBezTo>
                  <a:cubicBezTo>
                    <a:pt x="9" y="58"/>
                    <a:pt x="9" y="58"/>
                    <a:pt x="9" y="58"/>
                  </a:cubicBezTo>
                  <a:cubicBezTo>
                    <a:pt x="9" y="58"/>
                    <a:pt x="8" y="57"/>
                    <a:pt x="8" y="57"/>
                  </a:cubicBezTo>
                  <a:cubicBezTo>
                    <a:pt x="7" y="56"/>
                    <a:pt x="7" y="56"/>
                    <a:pt x="7" y="56"/>
                  </a:cubicBezTo>
                  <a:cubicBezTo>
                    <a:pt x="6" y="56"/>
                    <a:pt x="6" y="56"/>
                    <a:pt x="6" y="56"/>
                  </a:cubicBezTo>
                  <a:cubicBezTo>
                    <a:pt x="5" y="55"/>
                    <a:pt x="5" y="55"/>
                    <a:pt x="5" y="55"/>
                  </a:cubicBezTo>
                  <a:cubicBezTo>
                    <a:pt x="5" y="55"/>
                    <a:pt x="5" y="55"/>
                    <a:pt x="5" y="55"/>
                  </a:cubicBezTo>
                  <a:cubicBezTo>
                    <a:pt x="5" y="55"/>
                    <a:pt x="5" y="55"/>
                    <a:pt x="5" y="55"/>
                  </a:cubicBezTo>
                  <a:cubicBezTo>
                    <a:pt x="5" y="55"/>
                    <a:pt x="5" y="55"/>
                    <a:pt x="5" y="55"/>
                  </a:cubicBezTo>
                  <a:cubicBezTo>
                    <a:pt x="5" y="55"/>
                    <a:pt x="5" y="55"/>
                    <a:pt x="5" y="55"/>
                  </a:cubicBezTo>
                  <a:cubicBezTo>
                    <a:pt x="5" y="54"/>
                    <a:pt x="5" y="54"/>
                    <a:pt x="5" y="54"/>
                  </a:cubicBezTo>
                  <a:cubicBezTo>
                    <a:pt x="4" y="54"/>
                    <a:pt x="4" y="54"/>
                    <a:pt x="4" y="54"/>
                  </a:cubicBezTo>
                  <a:cubicBezTo>
                    <a:pt x="2" y="51"/>
                    <a:pt x="1" y="48"/>
                    <a:pt x="1" y="45"/>
                  </a:cubicBezTo>
                  <a:cubicBezTo>
                    <a:pt x="0" y="42"/>
                    <a:pt x="1" y="39"/>
                    <a:pt x="1" y="36"/>
                  </a:cubicBezTo>
                  <a:cubicBezTo>
                    <a:pt x="2" y="33"/>
                    <a:pt x="3" y="30"/>
                    <a:pt x="4" y="28"/>
                  </a:cubicBezTo>
                  <a:cubicBezTo>
                    <a:pt x="5" y="25"/>
                    <a:pt x="6" y="23"/>
                    <a:pt x="7" y="20"/>
                  </a:cubicBezTo>
                  <a:cubicBezTo>
                    <a:pt x="8" y="18"/>
                    <a:pt x="10" y="15"/>
                    <a:pt x="11" y="13"/>
                  </a:cubicBezTo>
                  <a:cubicBezTo>
                    <a:pt x="14" y="9"/>
                    <a:pt x="18" y="4"/>
                    <a:pt x="22"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96"/>
            <p:cNvSpPr/>
            <p:nvPr/>
          </p:nvSpPr>
          <p:spPr bwMode="auto">
            <a:xfrm>
              <a:off x="5524500" y="3605213"/>
              <a:ext cx="309563" cy="242888"/>
            </a:xfrm>
            <a:custGeom>
              <a:avLst/>
              <a:gdLst>
                <a:gd name="T0" fmla="*/ 24 w 73"/>
                <a:gd name="T1" fmla="*/ 0 h 57"/>
                <a:gd name="T2" fmla="*/ 21 w 73"/>
                <a:gd name="T3" fmla="*/ 5 h 57"/>
                <a:gd name="T4" fmla="*/ 14 w 73"/>
                <a:gd name="T5" fmla="*/ 18 h 57"/>
                <a:gd name="T6" fmla="*/ 10 w 73"/>
                <a:gd name="T7" fmla="*/ 26 h 57"/>
                <a:gd name="T8" fmla="*/ 8 w 73"/>
                <a:gd name="T9" fmla="*/ 36 h 57"/>
                <a:gd name="T10" fmla="*/ 9 w 73"/>
                <a:gd name="T11" fmla="*/ 45 h 57"/>
                <a:gd name="T12" fmla="*/ 12 w 73"/>
                <a:gd name="T13" fmla="*/ 47 h 57"/>
                <a:gd name="T14" fmla="*/ 12 w 73"/>
                <a:gd name="T15" fmla="*/ 47 h 57"/>
                <a:gd name="T16" fmla="*/ 13 w 73"/>
                <a:gd name="T17" fmla="*/ 47 h 57"/>
                <a:gd name="T18" fmla="*/ 13 w 73"/>
                <a:gd name="T19" fmla="*/ 47 h 57"/>
                <a:gd name="T20" fmla="*/ 13 w 73"/>
                <a:gd name="T21" fmla="*/ 47 h 57"/>
                <a:gd name="T22" fmla="*/ 12 w 73"/>
                <a:gd name="T23" fmla="*/ 47 h 57"/>
                <a:gd name="T24" fmla="*/ 13 w 73"/>
                <a:gd name="T25" fmla="*/ 48 h 57"/>
                <a:gd name="T26" fmla="*/ 15 w 73"/>
                <a:gd name="T27" fmla="*/ 48 h 57"/>
                <a:gd name="T28" fmla="*/ 17 w 73"/>
                <a:gd name="T29" fmla="*/ 48 h 57"/>
                <a:gd name="T30" fmla="*/ 27 w 73"/>
                <a:gd name="T31" fmla="*/ 47 h 57"/>
                <a:gd name="T32" fmla="*/ 38 w 73"/>
                <a:gd name="T33" fmla="*/ 44 h 57"/>
                <a:gd name="T34" fmla="*/ 56 w 73"/>
                <a:gd name="T35" fmla="*/ 34 h 57"/>
                <a:gd name="T36" fmla="*/ 69 w 73"/>
                <a:gd name="T37" fmla="*/ 26 h 57"/>
                <a:gd name="T38" fmla="*/ 73 w 73"/>
                <a:gd name="T39" fmla="*/ 23 h 57"/>
                <a:gd name="T40" fmla="*/ 70 w 73"/>
                <a:gd name="T41" fmla="*/ 27 h 57"/>
                <a:gd name="T42" fmla="*/ 59 w 73"/>
                <a:gd name="T43" fmla="*/ 38 h 57"/>
                <a:gd name="T44" fmla="*/ 51 w 73"/>
                <a:gd name="T45" fmla="*/ 44 h 57"/>
                <a:gd name="T46" fmla="*/ 41 w 73"/>
                <a:gd name="T47" fmla="*/ 50 h 57"/>
                <a:gd name="T48" fmla="*/ 30 w 73"/>
                <a:gd name="T49" fmla="*/ 55 h 57"/>
                <a:gd name="T50" fmla="*/ 16 w 73"/>
                <a:gd name="T51" fmla="*/ 56 h 57"/>
                <a:gd name="T52" fmla="*/ 12 w 73"/>
                <a:gd name="T53" fmla="*/ 56 h 57"/>
                <a:gd name="T54" fmla="*/ 11 w 73"/>
                <a:gd name="T55" fmla="*/ 55 h 57"/>
                <a:gd name="T56" fmla="*/ 10 w 73"/>
                <a:gd name="T57" fmla="*/ 55 h 57"/>
                <a:gd name="T58" fmla="*/ 10 w 73"/>
                <a:gd name="T59" fmla="*/ 55 h 57"/>
                <a:gd name="T60" fmla="*/ 10 w 73"/>
                <a:gd name="T61" fmla="*/ 55 h 57"/>
                <a:gd name="T62" fmla="*/ 9 w 73"/>
                <a:gd name="T63" fmla="*/ 55 h 57"/>
                <a:gd name="T64" fmla="*/ 9 w 73"/>
                <a:gd name="T65" fmla="*/ 55 h 57"/>
                <a:gd name="T66" fmla="*/ 9 w 73"/>
                <a:gd name="T67" fmla="*/ 55 h 57"/>
                <a:gd name="T68" fmla="*/ 3 w 73"/>
                <a:gd name="T69" fmla="*/ 49 h 57"/>
                <a:gd name="T70" fmla="*/ 0 w 73"/>
                <a:gd name="T71" fmla="*/ 42 h 57"/>
                <a:gd name="T72" fmla="*/ 0 w 73"/>
                <a:gd name="T73" fmla="*/ 35 h 57"/>
                <a:gd name="T74" fmla="*/ 5 w 73"/>
                <a:gd name="T75" fmla="*/ 24 h 57"/>
                <a:gd name="T76" fmla="*/ 10 w 73"/>
                <a:gd name="T77" fmla="*/ 15 h 57"/>
                <a:gd name="T78" fmla="*/ 20 w 73"/>
                <a:gd name="T79" fmla="*/ 4 h 57"/>
                <a:gd name="T80" fmla="*/ 24 w 73"/>
                <a:gd name="T8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57">
                  <a:moveTo>
                    <a:pt x="24" y="0"/>
                  </a:moveTo>
                  <a:cubicBezTo>
                    <a:pt x="24" y="0"/>
                    <a:pt x="23" y="1"/>
                    <a:pt x="21" y="5"/>
                  </a:cubicBezTo>
                  <a:cubicBezTo>
                    <a:pt x="19" y="8"/>
                    <a:pt x="17" y="12"/>
                    <a:pt x="14" y="18"/>
                  </a:cubicBezTo>
                  <a:cubicBezTo>
                    <a:pt x="13" y="20"/>
                    <a:pt x="12" y="23"/>
                    <a:pt x="10" y="26"/>
                  </a:cubicBezTo>
                  <a:cubicBezTo>
                    <a:pt x="9" y="30"/>
                    <a:pt x="8" y="33"/>
                    <a:pt x="8" y="36"/>
                  </a:cubicBezTo>
                  <a:cubicBezTo>
                    <a:pt x="7" y="40"/>
                    <a:pt x="7" y="43"/>
                    <a:pt x="9" y="45"/>
                  </a:cubicBezTo>
                  <a:cubicBezTo>
                    <a:pt x="10" y="46"/>
                    <a:pt x="11"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2" y="47"/>
                    <a:pt x="13" y="47"/>
                    <a:pt x="12" y="47"/>
                  </a:cubicBezTo>
                  <a:cubicBezTo>
                    <a:pt x="13" y="48"/>
                    <a:pt x="13" y="48"/>
                    <a:pt x="13" y="48"/>
                  </a:cubicBezTo>
                  <a:cubicBezTo>
                    <a:pt x="15" y="48"/>
                    <a:pt x="15" y="48"/>
                    <a:pt x="15" y="48"/>
                  </a:cubicBezTo>
                  <a:cubicBezTo>
                    <a:pt x="15" y="48"/>
                    <a:pt x="16" y="48"/>
                    <a:pt x="17" y="48"/>
                  </a:cubicBezTo>
                  <a:cubicBezTo>
                    <a:pt x="20" y="49"/>
                    <a:pt x="24" y="48"/>
                    <a:pt x="27" y="47"/>
                  </a:cubicBezTo>
                  <a:cubicBezTo>
                    <a:pt x="31" y="46"/>
                    <a:pt x="35" y="45"/>
                    <a:pt x="38" y="44"/>
                  </a:cubicBezTo>
                  <a:cubicBezTo>
                    <a:pt x="45" y="41"/>
                    <a:pt x="51" y="37"/>
                    <a:pt x="56" y="34"/>
                  </a:cubicBezTo>
                  <a:cubicBezTo>
                    <a:pt x="61" y="31"/>
                    <a:pt x="66" y="28"/>
                    <a:pt x="69" y="26"/>
                  </a:cubicBezTo>
                  <a:cubicBezTo>
                    <a:pt x="72" y="24"/>
                    <a:pt x="73" y="23"/>
                    <a:pt x="73" y="23"/>
                  </a:cubicBezTo>
                  <a:cubicBezTo>
                    <a:pt x="73" y="23"/>
                    <a:pt x="72" y="25"/>
                    <a:pt x="70" y="27"/>
                  </a:cubicBezTo>
                  <a:cubicBezTo>
                    <a:pt x="67" y="30"/>
                    <a:pt x="64" y="34"/>
                    <a:pt x="59" y="38"/>
                  </a:cubicBezTo>
                  <a:cubicBezTo>
                    <a:pt x="56" y="40"/>
                    <a:pt x="54" y="42"/>
                    <a:pt x="51" y="44"/>
                  </a:cubicBezTo>
                  <a:cubicBezTo>
                    <a:pt x="48" y="46"/>
                    <a:pt x="45" y="48"/>
                    <a:pt x="41" y="50"/>
                  </a:cubicBezTo>
                  <a:cubicBezTo>
                    <a:pt x="38" y="52"/>
                    <a:pt x="34" y="54"/>
                    <a:pt x="30" y="55"/>
                  </a:cubicBezTo>
                  <a:cubicBezTo>
                    <a:pt x="25" y="56"/>
                    <a:pt x="21" y="57"/>
                    <a:pt x="16" y="56"/>
                  </a:cubicBezTo>
                  <a:cubicBezTo>
                    <a:pt x="15" y="56"/>
                    <a:pt x="13" y="56"/>
                    <a:pt x="12" y="56"/>
                  </a:cubicBezTo>
                  <a:cubicBezTo>
                    <a:pt x="11" y="55"/>
                    <a:pt x="11" y="55"/>
                    <a:pt x="11" y="55"/>
                  </a:cubicBezTo>
                  <a:cubicBezTo>
                    <a:pt x="10" y="55"/>
                    <a:pt x="10" y="55"/>
                    <a:pt x="10" y="55"/>
                  </a:cubicBezTo>
                  <a:cubicBezTo>
                    <a:pt x="10" y="55"/>
                    <a:pt x="10" y="55"/>
                    <a:pt x="10" y="55"/>
                  </a:cubicBezTo>
                  <a:cubicBezTo>
                    <a:pt x="10" y="55"/>
                    <a:pt x="10" y="55"/>
                    <a:pt x="10" y="55"/>
                  </a:cubicBezTo>
                  <a:cubicBezTo>
                    <a:pt x="9" y="55"/>
                    <a:pt x="9" y="55"/>
                    <a:pt x="9" y="55"/>
                  </a:cubicBezTo>
                  <a:cubicBezTo>
                    <a:pt x="9" y="55"/>
                    <a:pt x="9" y="55"/>
                    <a:pt x="9" y="55"/>
                  </a:cubicBezTo>
                  <a:cubicBezTo>
                    <a:pt x="9" y="55"/>
                    <a:pt x="9" y="55"/>
                    <a:pt x="9" y="55"/>
                  </a:cubicBezTo>
                  <a:cubicBezTo>
                    <a:pt x="6" y="54"/>
                    <a:pt x="4" y="52"/>
                    <a:pt x="3" y="49"/>
                  </a:cubicBezTo>
                  <a:cubicBezTo>
                    <a:pt x="1" y="47"/>
                    <a:pt x="0" y="44"/>
                    <a:pt x="0" y="42"/>
                  </a:cubicBezTo>
                  <a:cubicBezTo>
                    <a:pt x="0" y="40"/>
                    <a:pt x="0" y="37"/>
                    <a:pt x="0" y="35"/>
                  </a:cubicBezTo>
                  <a:cubicBezTo>
                    <a:pt x="1" y="31"/>
                    <a:pt x="3" y="27"/>
                    <a:pt x="5" y="24"/>
                  </a:cubicBezTo>
                  <a:cubicBezTo>
                    <a:pt x="6" y="21"/>
                    <a:pt x="8" y="18"/>
                    <a:pt x="10" y="15"/>
                  </a:cubicBezTo>
                  <a:cubicBezTo>
                    <a:pt x="14" y="10"/>
                    <a:pt x="17" y="6"/>
                    <a:pt x="20" y="4"/>
                  </a:cubicBezTo>
                  <a:cubicBezTo>
                    <a:pt x="22" y="1"/>
                    <a:pt x="24" y="0"/>
                    <a:pt x="24"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97"/>
            <p:cNvSpPr/>
            <p:nvPr/>
          </p:nvSpPr>
          <p:spPr bwMode="auto">
            <a:xfrm>
              <a:off x="5051425" y="4157663"/>
              <a:ext cx="425450" cy="617538"/>
            </a:xfrm>
            <a:custGeom>
              <a:avLst/>
              <a:gdLst>
                <a:gd name="T0" fmla="*/ 100 w 100"/>
                <a:gd name="T1" fmla="*/ 0 h 145"/>
                <a:gd name="T2" fmla="*/ 97 w 100"/>
                <a:gd name="T3" fmla="*/ 6 h 145"/>
                <a:gd name="T4" fmla="*/ 87 w 100"/>
                <a:gd name="T5" fmla="*/ 24 h 145"/>
                <a:gd name="T6" fmla="*/ 73 w 100"/>
                <a:gd name="T7" fmla="*/ 49 h 145"/>
                <a:gd name="T8" fmla="*/ 65 w 100"/>
                <a:gd name="T9" fmla="*/ 62 h 145"/>
                <a:gd name="T10" fmla="*/ 56 w 100"/>
                <a:gd name="T11" fmla="*/ 76 h 145"/>
                <a:gd name="T12" fmla="*/ 46 w 100"/>
                <a:gd name="T13" fmla="*/ 90 h 145"/>
                <a:gd name="T14" fmla="*/ 37 w 100"/>
                <a:gd name="T15" fmla="*/ 103 h 145"/>
                <a:gd name="T16" fmla="*/ 28 w 100"/>
                <a:gd name="T17" fmla="*/ 115 h 145"/>
                <a:gd name="T18" fmla="*/ 23 w 100"/>
                <a:gd name="T19" fmla="*/ 120 h 145"/>
                <a:gd name="T20" fmla="*/ 19 w 100"/>
                <a:gd name="T21" fmla="*/ 125 h 145"/>
                <a:gd name="T22" fmla="*/ 15 w 100"/>
                <a:gd name="T23" fmla="*/ 130 h 145"/>
                <a:gd name="T24" fmla="*/ 12 w 100"/>
                <a:gd name="T25" fmla="*/ 133 h 145"/>
                <a:gd name="T26" fmla="*/ 5 w 100"/>
                <a:gd name="T27" fmla="*/ 140 h 145"/>
                <a:gd name="T28" fmla="*/ 0 w 100"/>
                <a:gd name="T29" fmla="*/ 145 h 145"/>
                <a:gd name="T30" fmla="*/ 4 w 100"/>
                <a:gd name="T31" fmla="*/ 139 h 145"/>
                <a:gd name="T32" fmla="*/ 10 w 100"/>
                <a:gd name="T33" fmla="*/ 132 h 145"/>
                <a:gd name="T34" fmla="*/ 17 w 100"/>
                <a:gd name="T35" fmla="*/ 123 h 145"/>
                <a:gd name="T36" fmla="*/ 24 w 100"/>
                <a:gd name="T37" fmla="*/ 112 h 145"/>
                <a:gd name="T38" fmla="*/ 33 w 100"/>
                <a:gd name="T39" fmla="*/ 100 h 145"/>
                <a:gd name="T40" fmla="*/ 42 w 100"/>
                <a:gd name="T41" fmla="*/ 87 h 145"/>
                <a:gd name="T42" fmla="*/ 51 w 100"/>
                <a:gd name="T43" fmla="*/ 73 h 145"/>
                <a:gd name="T44" fmla="*/ 69 w 100"/>
                <a:gd name="T45" fmla="*/ 46 h 145"/>
                <a:gd name="T46" fmla="*/ 77 w 100"/>
                <a:gd name="T47" fmla="*/ 33 h 145"/>
                <a:gd name="T48" fmla="*/ 84 w 100"/>
                <a:gd name="T49" fmla="*/ 22 h 145"/>
                <a:gd name="T50" fmla="*/ 100 w 100"/>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45">
                  <a:moveTo>
                    <a:pt x="100" y="0"/>
                  </a:moveTo>
                  <a:cubicBezTo>
                    <a:pt x="100" y="0"/>
                    <a:pt x="99" y="2"/>
                    <a:pt x="97" y="6"/>
                  </a:cubicBezTo>
                  <a:cubicBezTo>
                    <a:pt x="95" y="11"/>
                    <a:pt x="91" y="17"/>
                    <a:pt x="87" y="24"/>
                  </a:cubicBezTo>
                  <a:cubicBezTo>
                    <a:pt x="83" y="31"/>
                    <a:pt x="78" y="40"/>
                    <a:pt x="73" y="49"/>
                  </a:cubicBezTo>
                  <a:cubicBezTo>
                    <a:pt x="70" y="53"/>
                    <a:pt x="68" y="58"/>
                    <a:pt x="65" y="62"/>
                  </a:cubicBezTo>
                  <a:cubicBezTo>
                    <a:pt x="62" y="67"/>
                    <a:pt x="59" y="71"/>
                    <a:pt x="56" y="76"/>
                  </a:cubicBezTo>
                  <a:cubicBezTo>
                    <a:pt x="53" y="81"/>
                    <a:pt x="49" y="85"/>
                    <a:pt x="46" y="90"/>
                  </a:cubicBezTo>
                  <a:cubicBezTo>
                    <a:pt x="43" y="94"/>
                    <a:pt x="40" y="99"/>
                    <a:pt x="37" y="103"/>
                  </a:cubicBezTo>
                  <a:cubicBezTo>
                    <a:pt x="34" y="107"/>
                    <a:pt x="31" y="111"/>
                    <a:pt x="28" y="115"/>
                  </a:cubicBezTo>
                  <a:cubicBezTo>
                    <a:pt x="26" y="117"/>
                    <a:pt x="25" y="118"/>
                    <a:pt x="23" y="120"/>
                  </a:cubicBezTo>
                  <a:cubicBezTo>
                    <a:pt x="22" y="122"/>
                    <a:pt x="21" y="123"/>
                    <a:pt x="19" y="125"/>
                  </a:cubicBezTo>
                  <a:cubicBezTo>
                    <a:pt x="18" y="127"/>
                    <a:pt x="17" y="128"/>
                    <a:pt x="15" y="130"/>
                  </a:cubicBezTo>
                  <a:cubicBezTo>
                    <a:pt x="14" y="131"/>
                    <a:pt x="13" y="132"/>
                    <a:pt x="12" y="133"/>
                  </a:cubicBezTo>
                  <a:cubicBezTo>
                    <a:pt x="9" y="136"/>
                    <a:pt x="7" y="138"/>
                    <a:pt x="5" y="140"/>
                  </a:cubicBezTo>
                  <a:cubicBezTo>
                    <a:pt x="2" y="143"/>
                    <a:pt x="0" y="145"/>
                    <a:pt x="0" y="145"/>
                  </a:cubicBezTo>
                  <a:cubicBezTo>
                    <a:pt x="0" y="145"/>
                    <a:pt x="1" y="143"/>
                    <a:pt x="4" y="139"/>
                  </a:cubicBezTo>
                  <a:cubicBezTo>
                    <a:pt x="6" y="137"/>
                    <a:pt x="8" y="135"/>
                    <a:pt x="10" y="132"/>
                  </a:cubicBezTo>
                  <a:cubicBezTo>
                    <a:pt x="12" y="129"/>
                    <a:pt x="14" y="126"/>
                    <a:pt x="17" y="123"/>
                  </a:cubicBezTo>
                  <a:cubicBezTo>
                    <a:pt x="19" y="120"/>
                    <a:pt x="22" y="116"/>
                    <a:pt x="24" y="112"/>
                  </a:cubicBezTo>
                  <a:cubicBezTo>
                    <a:pt x="27" y="108"/>
                    <a:pt x="30" y="104"/>
                    <a:pt x="33" y="100"/>
                  </a:cubicBezTo>
                  <a:cubicBezTo>
                    <a:pt x="36" y="96"/>
                    <a:pt x="39" y="91"/>
                    <a:pt x="42" y="87"/>
                  </a:cubicBezTo>
                  <a:cubicBezTo>
                    <a:pt x="45" y="82"/>
                    <a:pt x="48" y="77"/>
                    <a:pt x="51" y="73"/>
                  </a:cubicBezTo>
                  <a:cubicBezTo>
                    <a:pt x="57" y="64"/>
                    <a:pt x="63" y="55"/>
                    <a:pt x="69" y="46"/>
                  </a:cubicBezTo>
                  <a:cubicBezTo>
                    <a:pt x="72" y="42"/>
                    <a:pt x="74" y="37"/>
                    <a:pt x="77" y="33"/>
                  </a:cubicBezTo>
                  <a:cubicBezTo>
                    <a:pt x="80" y="30"/>
                    <a:pt x="82" y="26"/>
                    <a:pt x="84" y="22"/>
                  </a:cubicBezTo>
                  <a:cubicBezTo>
                    <a:pt x="94" y="9"/>
                    <a:pt x="100" y="0"/>
                    <a:pt x="100"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98"/>
            <p:cNvSpPr/>
            <p:nvPr/>
          </p:nvSpPr>
          <p:spPr bwMode="auto">
            <a:xfrm>
              <a:off x="4919663" y="4132263"/>
              <a:ext cx="506413" cy="554038"/>
            </a:xfrm>
            <a:custGeom>
              <a:avLst/>
              <a:gdLst>
                <a:gd name="T0" fmla="*/ 119 w 119"/>
                <a:gd name="T1" fmla="*/ 0 h 130"/>
                <a:gd name="T2" fmla="*/ 101 w 119"/>
                <a:gd name="T3" fmla="*/ 22 h 130"/>
                <a:gd name="T4" fmla="*/ 83 w 119"/>
                <a:gd name="T5" fmla="*/ 43 h 130"/>
                <a:gd name="T6" fmla="*/ 72 w 119"/>
                <a:gd name="T7" fmla="*/ 55 h 130"/>
                <a:gd name="T8" fmla="*/ 61 w 119"/>
                <a:gd name="T9" fmla="*/ 67 h 130"/>
                <a:gd name="T10" fmla="*/ 50 w 119"/>
                <a:gd name="T11" fmla="*/ 79 h 130"/>
                <a:gd name="T12" fmla="*/ 39 w 119"/>
                <a:gd name="T13" fmla="*/ 90 h 130"/>
                <a:gd name="T14" fmla="*/ 19 w 119"/>
                <a:gd name="T15" fmla="*/ 110 h 130"/>
                <a:gd name="T16" fmla="*/ 11 w 119"/>
                <a:gd name="T17" fmla="*/ 118 h 130"/>
                <a:gd name="T18" fmla="*/ 5 w 119"/>
                <a:gd name="T19" fmla="*/ 125 h 130"/>
                <a:gd name="T20" fmla="*/ 0 w 119"/>
                <a:gd name="T21" fmla="*/ 130 h 130"/>
                <a:gd name="T22" fmla="*/ 4 w 119"/>
                <a:gd name="T23" fmla="*/ 124 h 130"/>
                <a:gd name="T24" fmla="*/ 9 w 119"/>
                <a:gd name="T25" fmla="*/ 117 h 130"/>
                <a:gd name="T26" fmla="*/ 17 w 119"/>
                <a:gd name="T27" fmla="*/ 108 h 130"/>
                <a:gd name="T28" fmla="*/ 25 w 119"/>
                <a:gd name="T29" fmla="*/ 98 h 130"/>
                <a:gd name="T30" fmla="*/ 35 w 119"/>
                <a:gd name="T31" fmla="*/ 87 h 130"/>
                <a:gd name="T32" fmla="*/ 46 w 119"/>
                <a:gd name="T33" fmla="*/ 75 h 130"/>
                <a:gd name="T34" fmla="*/ 57 w 119"/>
                <a:gd name="T35" fmla="*/ 63 h 130"/>
                <a:gd name="T36" fmla="*/ 68 w 119"/>
                <a:gd name="T37" fmla="*/ 51 h 130"/>
                <a:gd name="T38" fmla="*/ 79 w 119"/>
                <a:gd name="T39" fmla="*/ 39 h 130"/>
                <a:gd name="T40" fmla="*/ 90 w 119"/>
                <a:gd name="T41" fmla="*/ 29 h 130"/>
                <a:gd name="T42" fmla="*/ 99 w 119"/>
                <a:gd name="T43" fmla="*/ 19 h 130"/>
                <a:gd name="T44" fmla="*/ 119 w 119"/>
                <a:gd name="T4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30">
                  <a:moveTo>
                    <a:pt x="119" y="0"/>
                  </a:moveTo>
                  <a:cubicBezTo>
                    <a:pt x="119" y="0"/>
                    <a:pt x="112" y="9"/>
                    <a:pt x="101" y="22"/>
                  </a:cubicBezTo>
                  <a:cubicBezTo>
                    <a:pt x="96" y="28"/>
                    <a:pt x="90" y="35"/>
                    <a:pt x="83" y="43"/>
                  </a:cubicBezTo>
                  <a:cubicBezTo>
                    <a:pt x="79" y="47"/>
                    <a:pt x="76" y="51"/>
                    <a:pt x="72" y="55"/>
                  </a:cubicBezTo>
                  <a:cubicBezTo>
                    <a:pt x="68" y="59"/>
                    <a:pt x="65" y="63"/>
                    <a:pt x="61" y="67"/>
                  </a:cubicBezTo>
                  <a:cubicBezTo>
                    <a:pt x="57" y="71"/>
                    <a:pt x="53" y="75"/>
                    <a:pt x="50" y="79"/>
                  </a:cubicBezTo>
                  <a:cubicBezTo>
                    <a:pt x="46" y="83"/>
                    <a:pt x="42" y="86"/>
                    <a:pt x="39" y="90"/>
                  </a:cubicBezTo>
                  <a:cubicBezTo>
                    <a:pt x="32" y="98"/>
                    <a:pt x="25" y="104"/>
                    <a:pt x="19" y="110"/>
                  </a:cubicBezTo>
                  <a:cubicBezTo>
                    <a:pt x="16" y="113"/>
                    <a:pt x="14" y="116"/>
                    <a:pt x="11" y="118"/>
                  </a:cubicBezTo>
                  <a:cubicBezTo>
                    <a:pt x="9" y="121"/>
                    <a:pt x="7" y="123"/>
                    <a:pt x="5" y="125"/>
                  </a:cubicBezTo>
                  <a:cubicBezTo>
                    <a:pt x="2" y="128"/>
                    <a:pt x="0" y="130"/>
                    <a:pt x="0" y="130"/>
                  </a:cubicBezTo>
                  <a:cubicBezTo>
                    <a:pt x="0" y="130"/>
                    <a:pt x="1" y="128"/>
                    <a:pt x="4" y="124"/>
                  </a:cubicBezTo>
                  <a:cubicBezTo>
                    <a:pt x="6" y="122"/>
                    <a:pt x="7" y="119"/>
                    <a:pt x="9" y="117"/>
                  </a:cubicBezTo>
                  <a:cubicBezTo>
                    <a:pt x="12" y="114"/>
                    <a:pt x="14" y="111"/>
                    <a:pt x="17" y="108"/>
                  </a:cubicBezTo>
                  <a:cubicBezTo>
                    <a:pt x="19" y="105"/>
                    <a:pt x="22" y="102"/>
                    <a:pt x="25" y="98"/>
                  </a:cubicBezTo>
                  <a:cubicBezTo>
                    <a:pt x="28" y="94"/>
                    <a:pt x="32" y="91"/>
                    <a:pt x="35" y="87"/>
                  </a:cubicBezTo>
                  <a:cubicBezTo>
                    <a:pt x="38" y="83"/>
                    <a:pt x="42" y="79"/>
                    <a:pt x="46" y="75"/>
                  </a:cubicBezTo>
                  <a:cubicBezTo>
                    <a:pt x="49" y="71"/>
                    <a:pt x="53" y="67"/>
                    <a:pt x="57" y="63"/>
                  </a:cubicBezTo>
                  <a:cubicBezTo>
                    <a:pt x="61" y="59"/>
                    <a:pt x="64" y="55"/>
                    <a:pt x="68" y="51"/>
                  </a:cubicBezTo>
                  <a:cubicBezTo>
                    <a:pt x="72" y="47"/>
                    <a:pt x="75" y="43"/>
                    <a:pt x="79" y="39"/>
                  </a:cubicBezTo>
                  <a:cubicBezTo>
                    <a:pt x="83" y="36"/>
                    <a:pt x="86" y="32"/>
                    <a:pt x="90" y="29"/>
                  </a:cubicBezTo>
                  <a:cubicBezTo>
                    <a:pt x="93" y="25"/>
                    <a:pt x="96" y="22"/>
                    <a:pt x="99" y="19"/>
                  </a:cubicBezTo>
                  <a:cubicBezTo>
                    <a:pt x="111" y="8"/>
                    <a:pt x="119" y="0"/>
                    <a:pt x="119"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99"/>
            <p:cNvSpPr/>
            <p:nvPr/>
          </p:nvSpPr>
          <p:spPr bwMode="auto">
            <a:xfrm>
              <a:off x="4822825" y="4094163"/>
              <a:ext cx="527050" cy="476250"/>
            </a:xfrm>
            <a:custGeom>
              <a:avLst/>
              <a:gdLst>
                <a:gd name="T0" fmla="*/ 124 w 124"/>
                <a:gd name="T1" fmla="*/ 0 h 112"/>
                <a:gd name="T2" fmla="*/ 105 w 124"/>
                <a:gd name="T3" fmla="*/ 18 h 112"/>
                <a:gd name="T4" fmla="*/ 95 w 124"/>
                <a:gd name="T5" fmla="*/ 26 h 112"/>
                <a:gd name="T6" fmla="*/ 85 w 124"/>
                <a:gd name="T7" fmla="*/ 35 h 112"/>
                <a:gd name="T8" fmla="*/ 62 w 124"/>
                <a:gd name="T9" fmla="*/ 55 h 112"/>
                <a:gd name="T10" fmla="*/ 50 w 124"/>
                <a:gd name="T11" fmla="*/ 66 h 112"/>
                <a:gd name="T12" fmla="*/ 38 w 124"/>
                <a:gd name="T13" fmla="*/ 76 h 112"/>
                <a:gd name="T14" fmla="*/ 28 w 124"/>
                <a:gd name="T15" fmla="*/ 85 h 112"/>
                <a:gd name="T16" fmla="*/ 18 w 124"/>
                <a:gd name="T17" fmla="*/ 93 h 112"/>
                <a:gd name="T18" fmla="*/ 11 w 124"/>
                <a:gd name="T19" fmla="*/ 101 h 112"/>
                <a:gd name="T20" fmla="*/ 7 w 124"/>
                <a:gd name="T21" fmla="*/ 104 h 112"/>
                <a:gd name="T22" fmla="*/ 5 w 124"/>
                <a:gd name="T23" fmla="*/ 106 h 112"/>
                <a:gd name="T24" fmla="*/ 1 w 124"/>
                <a:gd name="T25" fmla="*/ 110 h 112"/>
                <a:gd name="T26" fmla="*/ 0 w 124"/>
                <a:gd name="T27" fmla="*/ 112 h 112"/>
                <a:gd name="T28" fmla="*/ 1 w 124"/>
                <a:gd name="T29" fmla="*/ 110 h 112"/>
                <a:gd name="T30" fmla="*/ 4 w 124"/>
                <a:gd name="T31" fmla="*/ 106 h 112"/>
                <a:gd name="T32" fmla="*/ 6 w 124"/>
                <a:gd name="T33" fmla="*/ 103 h 112"/>
                <a:gd name="T34" fmla="*/ 9 w 124"/>
                <a:gd name="T35" fmla="*/ 99 h 112"/>
                <a:gd name="T36" fmla="*/ 12 w 124"/>
                <a:gd name="T37" fmla="*/ 95 h 112"/>
                <a:gd name="T38" fmla="*/ 16 w 124"/>
                <a:gd name="T39" fmla="*/ 91 h 112"/>
                <a:gd name="T40" fmla="*/ 25 w 124"/>
                <a:gd name="T41" fmla="*/ 82 h 112"/>
                <a:gd name="T42" fmla="*/ 35 w 124"/>
                <a:gd name="T43" fmla="*/ 72 h 112"/>
                <a:gd name="T44" fmla="*/ 46 w 124"/>
                <a:gd name="T45" fmla="*/ 61 h 112"/>
                <a:gd name="T46" fmla="*/ 58 w 124"/>
                <a:gd name="T47" fmla="*/ 51 h 112"/>
                <a:gd name="T48" fmla="*/ 70 w 124"/>
                <a:gd name="T49" fmla="*/ 41 h 112"/>
                <a:gd name="T50" fmla="*/ 81 w 124"/>
                <a:gd name="T51" fmla="*/ 31 h 112"/>
                <a:gd name="T52" fmla="*/ 103 w 124"/>
                <a:gd name="T53" fmla="*/ 15 h 112"/>
                <a:gd name="T54" fmla="*/ 124 w 124"/>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12">
                  <a:moveTo>
                    <a:pt x="124" y="0"/>
                  </a:moveTo>
                  <a:cubicBezTo>
                    <a:pt x="124" y="0"/>
                    <a:pt x="117" y="7"/>
                    <a:pt x="105" y="18"/>
                  </a:cubicBezTo>
                  <a:cubicBezTo>
                    <a:pt x="102" y="20"/>
                    <a:pt x="99" y="23"/>
                    <a:pt x="95" y="26"/>
                  </a:cubicBezTo>
                  <a:cubicBezTo>
                    <a:pt x="92" y="29"/>
                    <a:pt x="88" y="32"/>
                    <a:pt x="85" y="35"/>
                  </a:cubicBezTo>
                  <a:cubicBezTo>
                    <a:pt x="77" y="42"/>
                    <a:pt x="69" y="49"/>
                    <a:pt x="62" y="55"/>
                  </a:cubicBezTo>
                  <a:cubicBezTo>
                    <a:pt x="58" y="59"/>
                    <a:pt x="54" y="62"/>
                    <a:pt x="50" y="66"/>
                  </a:cubicBezTo>
                  <a:cubicBezTo>
                    <a:pt x="46" y="69"/>
                    <a:pt x="42" y="72"/>
                    <a:pt x="38" y="76"/>
                  </a:cubicBezTo>
                  <a:cubicBezTo>
                    <a:pt x="35" y="79"/>
                    <a:pt x="31" y="82"/>
                    <a:pt x="28" y="85"/>
                  </a:cubicBezTo>
                  <a:cubicBezTo>
                    <a:pt x="24" y="88"/>
                    <a:pt x="21" y="91"/>
                    <a:pt x="18" y="93"/>
                  </a:cubicBezTo>
                  <a:cubicBezTo>
                    <a:pt x="15" y="96"/>
                    <a:pt x="13" y="98"/>
                    <a:pt x="11" y="101"/>
                  </a:cubicBezTo>
                  <a:cubicBezTo>
                    <a:pt x="9" y="102"/>
                    <a:pt x="8" y="103"/>
                    <a:pt x="7" y="104"/>
                  </a:cubicBezTo>
                  <a:cubicBezTo>
                    <a:pt x="6" y="105"/>
                    <a:pt x="6" y="106"/>
                    <a:pt x="5" y="106"/>
                  </a:cubicBezTo>
                  <a:cubicBezTo>
                    <a:pt x="3" y="108"/>
                    <a:pt x="2" y="109"/>
                    <a:pt x="1" y="110"/>
                  </a:cubicBezTo>
                  <a:cubicBezTo>
                    <a:pt x="1" y="111"/>
                    <a:pt x="0" y="112"/>
                    <a:pt x="0" y="112"/>
                  </a:cubicBezTo>
                  <a:cubicBezTo>
                    <a:pt x="0" y="112"/>
                    <a:pt x="1" y="111"/>
                    <a:pt x="1" y="110"/>
                  </a:cubicBezTo>
                  <a:cubicBezTo>
                    <a:pt x="2" y="109"/>
                    <a:pt x="3" y="108"/>
                    <a:pt x="4" y="106"/>
                  </a:cubicBezTo>
                  <a:cubicBezTo>
                    <a:pt x="5" y="105"/>
                    <a:pt x="5" y="104"/>
                    <a:pt x="6" y="103"/>
                  </a:cubicBezTo>
                  <a:cubicBezTo>
                    <a:pt x="7" y="102"/>
                    <a:pt x="8" y="100"/>
                    <a:pt x="9" y="99"/>
                  </a:cubicBezTo>
                  <a:cubicBezTo>
                    <a:pt x="10" y="98"/>
                    <a:pt x="11" y="97"/>
                    <a:pt x="12" y="95"/>
                  </a:cubicBezTo>
                  <a:cubicBezTo>
                    <a:pt x="13" y="94"/>
                    <a:pt x="15" y="92"/>
                    <a:pt x="16" y="91"/>
                  </a:cubicBezTo>
                  <a:cubicBezTo>
                    <a:pt x="19" y="88"/>
                    <a:pt x="22" y="85"/>
                    <a:pt x="25" y="82"/>
                  </a:cubicBezTo>
                  <a:cubicBezTo>
                    <a:pt x="28" y="78"/>
                    <a:pt x="31" y="75"/>
                    <a:pt x="35" y="72"/>
                  </a:cubicBezTo>
                  <a:cubicBezTo>
                    <a:pt x="38" y="68"/>
                    <a:pt x="42" y="65"/>
                    <a:pt x="46" y="61"/>
                  </a:cubicBezTo>
                  <a:cubicBezTo>
                    <a:pt x="50" y="58"/>
                    <a:pt x="54" y="55"/>
                    <a:pt x="58" y="51"/>
                  </a:cubicBezTo>
                  <a:cubicBezTo>
                    <a:pt x="62" y="48"/>
                    <a:pt x="66" y="44"/>
                    <a:pt x="70" y="41"/>
                  </a:cubicBezTo>
                  <a:cubicBezTo>
                    <a:pt x="74" y="38"/>
                    <a:pt x="78" y="35"/>
                    <a:pt x="81" y="31"/>
                  </a:cubicBezTo>
                  <a:cubicBezTo>
                    <a:pt x="89" y="25"/>
                    <a:pt x="96" y="20"/>
                    <a:pt x="103" y="15"/>
                  </a:cubicBezTo>
                  <a:cubicBezTo>
                    <a:pt x="115" y="6"/>
                    <a:pt x="124" y="0"/>
                    <a:pt x="124"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Rectangle 4"/>
          <p:cNvSpPr/>
          <p:nvPr/>
        </p:nvSpPr>
        <p:spPr>
          <a:xfrm>
            <a:off x="1432146" y="165641"/>
            <a:ext cx="9322290" cy="1077218"/>
          </a:xfrm>
          <a:prstGeom prst="rect">
            <a:avLst/>
          </a:prstGeom>
        </p:spPr>
        <p:txBody>
          <a:bodyPr wrap="square">
            <a:spAutoFit/>
          </a:bodyPr>
          <a:lstStyle/>
          <a:p>
            <a:pPr>
              <a:spcBef>
                <a:spcPct val="50000"/>
              </a:spcBef>
            </a:pP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mũi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ngửi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a:t>
            </a:r>
            <a:r>
              <a:rPr lang="en-US" sz="3200" dirty="0">
                <a:latin typeface="Times New Roman" panose="02020603050405020304" pitchFamily="18" charset="0"/>
                <a:cs typeface="Times New Roman" panose="02020603050405020304" pitchFamily="18" charset="0"/>
              </a:rPr>
              <a:t> man </a:t>
            </a:r>
            <a:r>
              <a:rPr lang="en-US" sz="3200" dirty="0" err="1">
                <a:latin typeface="Times New Roman" panose="02020603050405020304" pitchFamily="18" charset="0"/>
                <a:cs typeface="Times New Roman" panose="02020603050405020304" pitchFamily="18" charset="0"/>
              </a:rPr>
              <a:t>mác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a:t>
            </a:r>
          </a:p>
        </p:txBody>
      </p:sp>
      <p:pic>
        <p:nvPicPr>
          <p:cNvPr id="7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28826"/>
            <a:ext cx="4131558" cy="4653800"/>
          </a:xfrm>
          <a:prstGeom prst="rect">
            <a:avLst/>
          </a:prstGeom>
        </p:spPr>
      </p:pic>
      <p:pic>
        <p:nvPicPr>
          <p:cNvPr id="77" name="图片 8"/>
          <p:cNvPicPr>
            <a:picLocks noChangeAspect="1"/>
          </p:cNvPicPr>
          <p:nvPr/>
        </p:nvPicPr>
        <p:blipFill rotWithShape="1">
          <a:blip r:embed="rId4" cstate="print">
            <a:extLst>
              <a:ext uri="{28A0092B-C50C-407E-A947-70E740481C1C}">
                <a14:useLocalDpi xmlns:a14="http://schemas.microsoft.com/office/drawing/2010/main" val="0"/>
              </a:ext>
            </a:extLst>
          </a:blip>
          <a:srcRect b="58873"/>
          <a:stretch>
            <a:fillRect/>
          </a:stretch>
        </p:blipFill>
        <p:spPr>
          <a:xfrm>
            <a:off x="0" y="5967045"/>
            <a:ext cx="12192000" cy="912824"/>
          </a:xfrm>
          <a:prstGeom prst="rect">
            <a:avLst/>
          </a:prstGeom>
        </p:spPr>
      </p:pic>
      <p:pic>
        <p:nvPicPr>
          <p:cNvPr id="78" name="Picture 8" descr="Khứu giác kém là lời cảnh báo về cái chết sắp đến | MA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760" y="2385008"/>
            <a:ext cx="6728933" cy="4472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9" name="TextBox 78"/>
          <p:cNvSpPr txBox="1"/>
          <p:nvPr/>
        </p:nvSpPr>
        <p:spPr>
          <a:xfrm>
            <a:off x="9838350" y="6300083"/>
            <a:ext cx="1832172"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Khứu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883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000"/>
                                        <p:tgtEl>
                                          <p:spTgt spid="46"/>
                                        </p:tgtEl>
                                      </p:cBhvr>
                                    </p:animEffect>
                                    <p:anim calcmode="lin" valueType="num">
                                      <p:cBhvr>
                                        <p:cTn id="48" dur="1000" fill="hold"/>
                                        <p:tgtEl>
                                          <p:spTgt spid="46"/>
                                        </p:tgtEl>
                                        <p:attrNameLst>
                                          <p:attrName>ppt_x</p:attrName>
                                        </p:attrNameLst>
                                      </p:cBhvr>
                                      <p:tavLst>
                                        <p:tav tm="0">
                                          <p:val>
                                            <p:strVal val="#ppt_x"/>
                                          </p:val>
                                        </p:tav>
                                        <p:tav tm="100000">
                                          <p:val>
                                            <p:strVal val="#ppt_x"/>
                                          </p:val>
                                        </p:tav>
                                      </p:tavLst>
                                    </p:anim>
                                    <p:anim calcmode="lin" valueType="num">
                                      <p:cBhvr>
                                        <p:cTn id="49" dur="1000" fill="hold"/>
                                        <p:tgtEl>
                                          <p:spTgt spid="4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1000"/>
                                        <p:tgtEl>
                                          <p:spTgt spid="77"/>
                                        </p:tgtEl>
                                      </p:cBhvr>
                                    </p:animEffect>
                                    <p:anim calcmode="lin" valueType="num">
                                      <p:cBhvr>
                                        <p:cTn id="53" dur="1000" fill="hold"/>
                                        <p:tgtEl>
                                          <p:spTgt spid="77"/>
                                        </p:tgtEl>
                                        <p:attrNameLst>
                                          <p:attrName>ppt_x</p:attrName>
                                        </p:attrNameLst>
                                      </p:cBhvr>
                                      <p:tavLst>
                                        <p:tav tm="0">
                                          <p:val>
                                            <p:strVal val="#ppt_x"/>
                                          </p:val>
                                        </p:tav>
                                        <p:tav tm="100000">
                                          <p:val>
                                            <p:strVal val="#ppt_x"/>
                                          </p:val>
                                        </p:tav>
                                      </p:tavLst>
                                    </p:anim>
                                    <p:anim calcmode="lin" valueType="num">
                                      <p:cBhvr>
                                        <p:cTn id="54"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1000"/>
                                        <p:tgtEl>
                                          <p:spTgt spid="78"/>
                                        </p:tgtEl>
                                      </p:cBhvr>
                                    </p:animEffect>
                                    <p:anim calcmode="lin" valueType="num">
                                      <p:cBhvr>
                                        <p:cTn id="60" dur="1000" fill="hold"/>
                                        <p:tgtEl>
                                          <p:spTgt spid="78"/>
                                        </p:tgtEl>
                                        <p:attrNameLst>
                                          <p:attrName>ppt_x</p:attrName>
                                        </p:attrNameLst>
                                      </p:cBhvr>
                                      <p:tavLst>
                                        <p:tav tm="0">
                                          <p:val>
                                            <p:strVal val="#ppt_x"/>
                                          </p:val>
                                        </p:tav>
                                        <p:tav tm="100000">
                                          <p:val>
                                            <p:strVal val="#ppt_x"/>
                                          </p:val>
                                        </p:tav>
                                      </p:tavLst>
                                    </p:anim>
                                    <p:anim calcmode="lin" valueType="num">
                                      <p:cBhvr>
                                        <p:cTn id="6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barn(inVertical)">
                                      <p:cBhvr>
                                        <p:cTn id="66" dur="500"/>
                                        <p:tgtEl>
                                          <p:spTgt spid="7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barn(inVertical)">
                                      <p:cBhvr>
                                        <p:cTn id="7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P spid="17" grpId="0" animBg="1"/>
      <p:bldP spid="29" grpId="0" animBg="1"/>
      <p:bldP spid="31" grpId="0" animBg="1"/>
      <p:bldP spid="5" grpId="0"/>
      <p:bldP spid="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r="9096"/>
          <a:stretch/>
        </p:blipFill>
        <p:spPr>
          <a:xfrm>
            <a:off x="171104" y="3115644"/>
            <a:ext cx="9155776" cy="3829846"/>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49106" r="20112"/>
          <a:stretch/>
        </p:blipFill>
        <p:spPr>
          <a:xfrm>
            <a:off x="8550122" y="4613483"/>
            <a:ext cx="1524148" cy="1882749"/>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49106" r="20112"/>
          <a:stretch/>
        </p:blipFill>
        <p:spPr>
          <a:xfrm>
            <a:off x="10298630" y="4793569"/>
            <a:ext cx="1378363" cy="1702663"/>
          </a:xfrm>
          <a:prstGeom prst="rect">
            <a:avLst/>
          </a:prstGeom>
        </p:spPr>
      </p:pic>
      <p:sp>
        <p:nvSpPr>
          <p:cNvPr id="4" name="圆角矩形 76"/>
          <p:cNvSpPr/>
          <p:nvPr/>
        </p:nvSpPr>
        <p:spPr>
          <a:xfrm>
            <a:off x="3436588" y="1473621"/>
            <a:ext cx="5808505" cy="1792928"/>
          </a:xfrm>
          <a:prstGeom prst="roundRect">
            <a:avLst/>
          </a:prstGeom>
          <a:solidFill>
            <a:srgbClr val="81B26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 name="文本框 11"/>
          <p:cNvSpPr txBox="1">
            <a:spLocks noChangeArrowheads="1"/>
          </p:cNvSpPr>
          <p:nvPr/>
        </p:nvSpPr>
        <p:spPr bwMode="auto">
          <a:xfrm>
            <a:off x="4131558" y="1739940"/>
            <a:ext cx="4304938" cy="1200329"/>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3600" b="1" dirty="0" err="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Dàn</a:t>
            </a:r>
            <a:r>
              <a:rPr lang="en-US" altLang="zh-CN" sz="3600"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ý </a:t>
            </a:r>
            <a:r>
              <a:rPr lang="en-US" altLang="zh-CN" sz="3600" b="1" dirty="0" err="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600"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3600"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miêu</a:t>
            </a:r>
            <a:r>
              <a:rPr lang="en-US" altLang="zh-CN" sz="3600"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tả</a:t>
            </a:r>
            <a:r>
              <a:rPr lang="en-US" altLang="zh-CN" sz="3600"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cơn</a:t>
            </a:r>
            <a:r>
              <a:rPr lang="en-US" altLang="zh-CN" sz="3600" b="1" dirty="0"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smtClea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mưa</a:t>
            </a:r>
            <a:endParaRPr lang="zh-CN" altLang="en-US" sz="36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028826"/>
            <a:ext cx="4131558" cy="4653800"/>
          </a:xfrm>
          <a:prstGeom prst="rect">
            <a:avLst/>
          </a:prstGeom>
        </p:spPr>
      </p:pic>
      <p:pic>
        <p:nvPicPr>
          <p:cNvPr id="2" name="图片 1"/>
          <p:cNvPicPr>
            <a:picLocks noChangeAspect="1"/>
          </p:cNvPicPr>
          <p:nvPr/>
        </p:nvPicPr>
        <p:blipFill>
          <a:blip r:embed="rId8">
            <a:duotone>
              <a:schemeClr val="accent2">
                <a:shade val="45000"/>
                <a:satMod val="135000"/>
              </a:schemeClr>
              <a:prstClr val="white"/>
            </a:duotone>
          </a:blip>
          <a:stretch>
            <a:fillRect/>
          </a:stretch>
        </p:blipFill>
        <p:spPr>
          <a:xfrm>
            <a:off x="9758680" y="1012567"/>
            <a:ext cx="2035478" cy="1235826"/>
          </a:xfrm>
          <a:prstGeom prst="rect">
            <a:avLst/>
          </a:prstGeom>
        </p:spPr>
      </p:pic>
    </p:spTree>
    <p:extLst>
      <p:ext uri="{BB962C8B-B14F-4D97-AF65-F5344CB8AC3E}">
        <p14:creationId xmlns:p14="http://schemas.microsoft.com/office/powerpoint/2010/main" val="74431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35" y="0"/>
            <a:ext cx="10023529" cy="1325563"/>
          </a:xfrm>
        </p:spPr>
        <p:txBody>
          <a:bodyPr>
            <a:noAutofit/>
          </a:bodyPr>
          <a:lstStyle/>
          <a:p>
            <a:r>
              <a:rPr lang="vi-VN" sz="2400" b="1" dirty="0" smtClean="0">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Mở bài</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smtClean="0">
                <a:latin typeface="Times New Roman" panose="02020603050405020304" pitchFamily="18" charset="0"/>
                <a:cs typeface="Times New Roman" panose="02020603050405020304" pitchFamily="18" charset="0"/>
              </a:rPr>
              <a:t>Giới </a:t>
            </a:r>
            <a:r>
              <a:rPr lang="vi-VN" sz="2400" dirty="0">
                <a:latin typeface="Times New Roman" panose="02020603050405020304" pitchFamily="18" charset="0"/>
                <a:cs typeface="Times New Roman" panose="02020603050405020304" pitchFamily="18" charset="0"/>
              </a:rPr>
              <a:t>thiệu về cơn mưa mùa hạ mà em muốn tả.</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pic>
        <p:nvPicPr>
          <p:cNvPr id="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7748" y="1775939"/>
            <a:ext cx="4286973" cy="5250873"/>
          </a:xfrm>
          <a:prstGeom prst="rect">
            <a:avLst/>
          </a:prstGeom>
        </p:spPr>
      </p:pic>
      <p:sp>
        <p:nvSpPr>
          <p:cNvPr id="8" name="TextBox 7"/>
          <p:cNvSpPr txBox="1"/>
          <p:nvPr/>
        </p:nvSpPr>
        <p:spPr>
          <a:xfrm>
            <a:off x="253234" y="914400"/>
            <a:ext cx="11691116" cy="2677656"/>
          </a:xfrm>
          <a:prstGeom prst="rect">
            <a:avLst/>
          </a:prstGeom>
          <a:noFill/>
        </p:spPr>
        <p:txBody>
          <a:bodyPr wrap="square" rtlCol="0">
            <a:spAutoFit/>
          </a:bodyPr>
          <a:lstStyle/>
          <a:p>
            <a:r>
              <a:rPr lang="vi-VN" sz="2800" b="1" i="1" dirty="0">
                <a:latin typeface="Times New Roman" panose="02020603050405020304" pitchFamily="18" charset="0"/>
                <a:cs typeface="Times New Roman" panose="02020603050405020304" pitchFamily="18" charset="0"/>
              </a:rPr>
              <a:t>Gợi ý:</a:t>
            </a:r>
            <a:r>
              <a:rPr lang="vi-VN" sz="2800" dirty="0">
                <a:latin typeface="Times New Roman" panose="02020603050405020304" pitchFamily="18" charset="0"/>
                <a:cs typeface="Times New Roman" panose="02020603050405020304" pitchFamily="18" charset="0"/>
              </a:rPr>
              <a:t> Vào mùa hè, thời tiết trở nên oi ả và nóng bức đến khó chịu. Những cơn gió chẳng đủ sức để làm dịu đi cái nóng như thiêu như đốt đang hoành hành trên đường phố. Và lúc này, người ta lại khát khao hơn bao giờ hết những cơn mưa rào mát lạnh. Như hiểu được lòng người, bầu trời vội vàng kéo mây, đem mưa đến trong sự mừng rỡ của mặt đất.</a:t>
            </a:r>
            <a:br>
              <a:rPr lang="vi-VN" sz="2800" dirty="0">
                <a:latin typeface="Times New Roman" panose="02020603050405020304" pitchFamily="18" charset="0"/>
                <a:cs typeface="Times New Roman" panose="02020603050405020304" pitchFamily="18" charset="0"/>
              </a:rPr>
            </a:br>
            <a:endParaRPr lang="en-US" sz="2800" dirty="0"/>
          </a:p>
        </p:txBody>
      </p:sp>
      <p:pic>
        <p:nvPicPr>
          <p:cNvPr id="5122" name="Picture 2" descr="Sau cơn mưa trời sẽ trong và xanh - Hạt giống tâm hồ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2" y="3343518"/>
            <a:ext cx="5108742" cy="33819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13832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1000"/>
                                        <p:tgtEl>
                                          <p:spTgt spid="5122"/>
                                        </p:tgtEl>
                                      </p:cBhvr>
                                    </p:animEffect>
                                    <p:anim calcmode="lin" valueType="num">
                                      <p:cBhvr>
                                        <p:cTn id="30" dur="1000" fill="hold"/>
                                        <p:tgtEl>
                                          <p:spTgt spid="5122"/>
                                        </p:tgtEl>
                                        <p:attrNameLst>
                                          <p:attrName>ppt_x</p:attrName>
                                        </p:attrNameLst>
                                      </p:cBhvr>
                                      <p:tavLst>
                                        <p:tav tm="0">
                                          <p:val>
                                            <p:strVal val="#ppt_x"/>
                                          </p:val>
                                        </p:tav>
                                        <p:tav tm="100000">
                                          <p:val>
                                            <p:strVal val="#ppt_x"/>
                                          </p:val>
                                        </p:tav>
                                      </p:tavLst>
                                    </p:anim>
                                    <p:anim calcmode="lin" valueType="num">
                                      <p:cBhvr>
                                        <p:cTn id="31"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7397" y="3771467"/>
            <a:ext cx="4004603" cy="2959924"/>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58873"/>
          <a:stretch>
            <a:fillRect/>
          </a:stretch>
        </p:blipFill>
        <p:spPr>
          <a:xfrm>
            <a:off x="-24934" y="5962550"/>
            <a:ext cx="12192000" cy="91282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027" y="1898652"/>
            <a:ext cx="4286973" cy="5250873"/>
          </a:xfrm>
          <a:prstGeom prst="rect">
            <a:avLst/>
          </a:prstGeom>
        </p:spPr>
      </p:pic>
      <p:sp>
        <p:nvSpPr>
          <p:cNvPr id="11" name="出自【趣你的PPT】(微信:qunideppt)：最优质的PPT资源库"/>
          <p:cNvSpPr txBox="1"/>
          <p:nvPr/>
        </p:nvSpPr>
        <p:spPr>
          <a:xfrm>
            <a:off x="494700" y="77405"/>
            <a:ext cx="11038825" cy="1077218"/>
          </a:xfrm>
          <a:prstGeom prst="rect">
            <a:avLst/>
          </a:prstGeom>
          <a:noFill/>
        </p:spPr>
        <p:txBody>
          <a:bodyPr wrap="square" rtlCol="0">
            <a:spAutoFit/>
          </a:bodyPr>
          <a:lstStyle/>
          <a:p>
            <a:r>
              <a:rPr lang="vi-VN" sz="3200" b="1" dirty="0">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Thân bài</a:t>
            </a:r>
            <a:endParaRPr lang="vi-VN" sz="3200" dirty="0">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a. Miêu tả cơn mưa theo trình tự thời gian:</a:t>
            </a:r>
            <a:endParaRPr lang="vi-VN" sz="3200" dirty="0">
              <a:latin typeface="Times New Roman" panose="02020603050405020304" pitchFamily="18" charset="0"/>
              <a:cs typeface="Times New Roman" panose="02020603050405020304" pitchFamily="18" charset="0"/>
            </a:endParaRPr>
          </a:p>
        </p:txBody>
      </p:sp>
      <p:grpSp>
        <p:nvGrpSpPr>
          <p:cNvPr id="19" name="组合 18"/>
          <p:cNvGrpSpPr/>
          <p:nvPr/>
        </p:nvGrpSpPr>
        <p:grpSpPr>
          <a:xfrm>
            <a:off x="11194426" y="3563555"/>
            <a:ext cx="481759" cy="492369"/>
            <a:chOff x="4745038" y="2014538"/>
            <a:chExt cx="2701925" cy="2857500"/>
          </a:xfrm>
        </p:grpSpPr>
        <p:sp>
          <p:nvSpPr>
            <p:cNvPr id="20" name="Freeform 75"/>
            <p:cNvSpPr/>
            <p:nvPr/>
          </p:nvSpPr>
          <p:spPr bwMode="auto">
            <a:xfrm>
              <a:off x="6340475" y="3944938"/>
              <a:ext cx="446088" cy="336550"/>
            </a:xfrm>
            <a:custGeom>
              <a:avLst/>
              <a:gdLst>
                <a:gd name="T0" fmla="*/ 0 w 105"/>
                <a:gd name="T1" fmla="*/ 0 h 79"/>
                <a:gd name="T2" fmla="*/ 7 w 105"/>
                <a:gd name="T3" fmla="*/ 7 h 79"/>
                <a:gd name="T4" fmla="*/ 14 w 105"/>
                <a:gd name="T5" fmla="*/ 15 h 79"/>
                <a:gd name="T6" fmla="*/ 26 w 105"/>
                <a:gd name="T7" fmla="*/ 31 h 79"/>
                <a:gd name="T8" fmla="*/ 49 w 105"/>
                <a:gd name="T9" fmla="*/ 65 h 79"/>
                <a:gd name="T10" fmla="*/ 42 w 105"/>
                <a:gd name="T11" fmla="*/ 64 h 79"/>
                <a:gd name="T12" fmla="*/ 44 w 105"/>
                <a:gd name="T13" fmla="*/ 62 h 79"/>
                <a:gd name="T14" fmla="*/ 46 w 105"/>
                <a:gd name="T15" fmla="*/ 62 h 79"/>
                <a:gd name="T16" fmla="*/ 51 w 105"/>
                <a:gd name="T17" fmla="*/ 60 h 79"/>
                <a:gd name="T18" fmla="*/ 55 w 105"/>
                <a:gd name="T19" fmla="*/ 59 h 79"/>
                <a:gd name="T20" fmla="*/ 59 w 105"/>
                <a:gd name="T21" fmla="*/ 59 h 79"/>
                <a:gd name="T22" fmla="*/ 64 w 105"/>
                <a:gd name="T23" fmla="*/ 59 h 79"/>
                <a:gd name="T24" fmla="*/ 68 w 105"/>
                <a:gd name="T25" fmla="*/ 59 h 79"/>
                <a:gd name="T26" fmla="*/ 77 w 105"/>
                <a:gd name="T27" fmla="*/ 60 h 79"/>
                <a:gd name="T28" fmla="*/ 81 w 105"/>
                <a:gd name="T29" fmla="*/ 62 h 79"/>
                <a:gd name="T30" fmla="*/ 85 w 105"/>
                <a:gd name="T31" fmla="*/ 63 h 79"/>
                <a:gd name="T32" fmla="*/ 89 w 105"/>
                <a:gd name="T33" fmla="*/ 65 h 79"/>
                <a:gd name="T34" fmla="*/ 93 w 105"/>
                <a:gd name="T35" fmla="*/ 68 h 79"/>
                <a:gd name="T36" fmla="*/ 96 w 105"/>
                <a:gd name="T37" fmla="*/ 70 h 79"/>
                <a:gd name="T38" fmla="*/ 99 w 105"/>
                <a:gd name="T39" fmla="*/ 73 h 79"/>
                <a:gd name="T40" fmla="*/ 102 w 105"/>
                <a:gd name="T41" fmla="*/ 76 h 79"/>
                <a:gd name="T42" fmla="*/ 105 w 105"/>
                <a:gd name="T43" fmla="*/ 79 h 79"/>
                <a:gd name="T44" fmla="*/ 101 w 105"/>
                <a:gd name="T45" fmla="*/ 77 h 79"/>
                <a:gd name="T46" fmla="*/ 98 w 105"/>
                <a:gd name="T47" fmla="*/ 75 h 79"/>
                <a:gd name="T48" fmla="*/ 90 w 105"/>
                <a:gd name="T49" fmla="*/ 72 h 79"/>
                <a:gd name="T50" fmla="*/ 87 w 105"/>
                <a:gd name="T51" fmla="*/ 71 h 79"/>
                <a:gd name="T52" fmla="*/ 83 w 105"/>
                <a:gd name="T53" fmla="*/ 70 h 79"/>
                <a:gd name="T54" fmla="*/ 79 w 105"/>
                <a:gd name="T55" fmla="*/ 69 h 79"/>
                <a:gd name="T56" fmla="*/ 76 w 105"/>
                <a:gd name="T57" fmla="*/ 69 h 79"/>
                <a:gd name="T58" fmla="*/ 72 w 105"/>
                <a:gd name="T59" fmla="*/ 68 h 79"/>
                <a:gd name="T60" fmla="*/ 68 w 105"/>
                <a:gd name="T61" fmla="*/ 68 h 79"/>
                <a:gd name="T62" fmla="*/ 61 w 105"/>
                <a:gd name="T63" fmla="*/ 69 h 79"/>
                <a:gd name="T64" fmla="*/ 54 w 105"/>
                <a:gd name="T65" fmla="*/ 71 h 79"/>
                <a:gd name="T66" fmla="*/ 50 w 105"/>
                <a:gd name="T67" fmla="*/ 72 h 79"/>
                <a:gd name="T68" fmla="*/ 49 w 105"/>
                <a:gd name="T69" fmla="*/ 73 h 79"/>
                <a:gd name="T70" fmla="*/ 47 w 105"/>
                <a:gd name="T71" fmla="*/ 74 h 79"/>
                <a:gd name="T72" fmla="*/ 43 w 105"/>
                <a:gd name="T73" fmla="*/ 76 h 79"/>
                <a:gd name="T74" fmla="*/ 40 w 105"/>
                <a:gd name="T75" fmla="*/ 72 h 79"/>
                <a:gd name="T76" fmla="*/ 18 w 105"/>
                <a:gd name="T77" fmla="*/ 37 h 79"/>
                <a:gd name="T78" fmla="*/ 8 w 105"/>
                <a:gd name="T79" fmla="*/ 18 h 79"/>
                <a:gd name="T80" fmla="*/ 4 w 105"/>
                <a:gd name="T81" fmla="*/ 9 h 79"/>
                <a:gd name="T82" fmla="*/ 0 w 105"/>
                <a:gd name="T8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79">
                  <a:moveTo>
                    <a:pt x="0" y="0"/>
                  </a:moveTo>
                  <a:cubicBezTo>
                    <a:pt x="2" y="2"/>
                    <a:pt x="5" y="5"/>
                    <a:pt x="7" y="7"/>
                  </a:cubicBezTo>
                  <a:cubicBezTo>
                    <a:pt x="9" y="10"/>
                    <a:pt x="12" y="12"/>
                    <a:pt x="14" y="15"/>
                  </a:cubicBezTo>
                  <a:cubicBezTo>
                    <a:pt x="18" y="20"/>
                    <a:pt x="22" y="26"/>
                    <a:pt x="26" y="31"/>
                  </a:cubicBezTo>
                  <a:cubicBezTo>
                    <a:pt x="34" y="42"/>
                    <a:pt x="42" y="54"/>
                    <a:pt x="49" y="65"/>
                  </a:cubicBezTo>
                  <a:cubicBezTo>
                    <a:pt x="42" y="64"/>
                    <a:pt x="42" y="64"/>
                    <a:pt x="42" y="64"/>
                  </a:cubicBezTo>
                  <a:cubicBezTo>
                    <a:pt x="43" y="63"/>
                    <a:pt x="43" y="63"/>
                    <a:pt x="44" y="62"/>
                  </a:cubicBezTo>
                  <a:cubicBezTo>
                    <a:pt x="45" y="62"/>
                    <a:pt x="46" y="62"/>
                    <a:pt x="46" y="62"/>
                  </a:cubicBezTo>
                  <a:cubicBezTo>
                    <a:pt x="48" y="61"/>
                    <a:pt x="49" y="61"/>
                    <a:pt x="51" y="60"/>
                  </a:cubicBezTo>
                  <a:cubicBezTo>
                    <a:pt x="52" y="60"/>
                    <a:pt x="54" y="60"/>
                    <a:pt x="55" y="59"/>
                  </a:cubicBezTo>
                  <a:cubicBezTo>
                    <a:pt x="56" y="59"/>
                    <a:pt x="58" y="59"/>
                    <a:pt x="59" y="59"/>
                  </a:cubicBezTo>
                  <a:cubicBezTo>
                    <a:pt x="61" y="59"/>
                    <a:pt x="62" y="59"/>
                    <a:pt x="64" y="59"/>
                  </a:cubicBezTo>
                  <a:cubicBezTo>
                    <a:pt x="65" y="59"/>
                    <a:pt x="67" y="59"/>
                    <a:pt x="68" y="59"/>
                  </a:cubicBezTo>
                  <a:cubicBezTo>
                    <a:pt x="71" y="59"/>
                    <a:pt x="74" y="60"/>
                    <a:pt x="77" y="60"/>
                  </a:cubicBezTo>
                  <a:cubicBezTo>
                    <a:pt x="79" y="61"/>
                    <a:pt x="80" y="61"/>
                    <a:pt x="81" y="62"/>
                  </a:cubicBezTo>
                  <a:cubicBezTo>
                    <a:pt x="83" y="62"/>
                    <a:pt x="84" y="63"/>
                    <a:pt x="85" y="63"/>
                  </a:cubicBezTo>
                  <a:cubicBezTo>
                    <a:pt x="87" y="64"/>
                    <a:pt x="88" y="65"/>
                    <a:pt x="89" y="65"/>
                  </a:cubicBezTo>
                  <a:cubicBezTo>
                    <a:pt x="90" y="66"/>
                    <a:pt x="92" y="67"/>
                    <a:pt x="93" y="68"/>
                  </a:cubicBezTo>
                  <a:cubicBezTo>
                    <a:pt x="94" y="69"/>
                    <a:pt x="95" y="69"/>
                    <a:pt x="96" y="70"/>
                  </a:cubicBezTo>
                  <a:cubicBezTo>
                    <a:pt x="97" y="71"/>
                    <a:pt x="98" y="72"/>
                    <a:pt x="99" y="73"/>
                  </a:cubicBezTo>
                  <a:cubicBezTo>
                    <a:pt x="100" y="74"/>
                    <a:pt x="101" y="75"/>
                    <a:pt x="102" y="76"/>
                  </a:cubicBezTo>
                  <a:cubicBezTo>
                    <a:pt x="103" y="77"/>
                    <a:pt x="104" y="78"/>
                    <a:pt x="105" y="79"/>
                  </a:cubicBezTo>
                  <a:cubicBezTo>
                    <a:pt x="101" y="77"/>
                    <a:pt x="101" y="77"/>
                    <a:pt x="101" y="77"/>
                  </a:cubicBezTo>
                  <a:cubicBezTo>
                    <a:pt x="100" y="77"/>
                    <a:pt x="99" y="76"/>
                    <a:pt x="98" y="75"/>
                  </a:cubicBezTo>
                  <a:cubicBezTo>
                    <a:pt x="95" y="74"/>
                    <a:pt x="93" y="73"/>
                    <a:pt x="90" y="72"/>
                  </a:cubicBezTo>
                  <a:cubicBezTo>
                    <a:pt x="89" y="72"/>
                    <a:pt x="88" y="71"/>
                    <a:pt x="87" y="71"/>
                  </a:cubicBezTo>
                  <a:cubicBezTo>
                    <a:pt x="85" y="71"/>
                    <a:pt x="84" y="70"/>
                    <a:pt x="83" y="70"/>
                  </a:cubicBezTo>
                  <a:cubicBezTo>
                    <a:pt x="82" y="70"/>
                    <a:pt x="81" y="69"/>
                    <a:pt x="79" y="69"/>
                  </a:cubicBezTo>
                  <a:cubicBezTo>
                    <a:pt x="78" y="69"/>
                    <a:pt x="77" y="69"/>
                    <a:pt x="76" y="69"/>
                  </a:cubicBezTo>
                  <a:cubicBezTo>
                    <a:pt x="74" y="68"/>
                    <a:pt x="73" y="68"/>
                    <a:pt x="72" y="68"/>
                  </a:cubicBezTo>
                  <a:cubicBezTo>
                    <a:pt x="71" y="68"/>
                    <a:pt x="69" y="68"/>
                    <a:pt x="68" y="68"/>
                  </a:cubicBezTo>
                  <a:cubicBezTo>
                    <a:pt x="66" y="68"/>
                    <a:pt x="63" y="69"/>
                    <a:pt x="61" y="69"/>
                  </a:cubicBezTo>
                  <a:cubicBezTo>
                    <a:pt x="58" y="70"/>
                    <a:pt x="56" y="70"/>
                    <a:pt x="54" y="71"/>
                  </a:cubicBezTo>
                  <a:cubicBezTo>
                    <a:pt x="53" y="71"/>
                    <a:pt x="51" y="72"/>
                    <a:pt x="50" y="72"/>
                  </a:cubicBezTo>
                  <a:cubicBezTo>
                    <a:pt x="50" y="72"/>
                    <a:pt x="49" y="73"/>
                    <a:pt x="49" y="73"/>
                  </a:cubicBezTo>
                  <a:cubicBezTo>
                    <a:pt x="48" y="73"/>
                    <a:pt x="48" y="73"/>
                    <a:pt x="47" y="74"/>
                  </a:cubicBezTo>
                  <a:cubicBezTo>
                    <a:pt x="43" y="76"/>
                    <a:pt x="43" y="76"/>
                    <a:pt x="43" y="76"/>
                  </a:cubicBezTo>
                  <a:cubicBezTo>
                    <a:pt x="40" y="72"/>
                    <a:pt x="40" y="72"/>
                    <a:pt x="40" y="72"/>
                  </a:cubicBezTo>
                  <a:cubicBezTo>
                    <a:pt x="32" y="60"/>
                    <a:pt x="25" y="49"/>
                    <a:pt x="18" y="37"/>
                  </a:cubicBezTo>
                  <a:cubicBezTo>
                    <a:pt x="15" y="31"/>
                    <a:pt x="12" y="25"/>
                    <a:pt x="8" y="18"/>
                  </a:cubicBezTo>
                  <a:cubicBezTo>
                    <a:pt x="7" y="15"/>
                    <a:pt x="5" y="12"/>
                    <a:pt x="4" y="9"/>
                  </a:cubicBezTo>
                  <a:cubicBezTo>
                    <a:pt x="3" y="6"/>
                    <a:pt x="1" y="3"/>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76"/>
            <p:cNvSpPr/>
            <p:nvPr/>
          </p:nvSpPr>
          <p:spPr bwMode="auto">
            <a:xfrm>
              <a:off x="6000750" y="3843338"/>
              <a:ext cx="446088" cy="339725"/>
            </a:xfrm>
            <a:custGeom>
              <a:avLst/>
              <a:gdLst>
                <a:gd name="T0" fmla="*/ 0 w 105"/>
                <a:gd name="T1" fmla="*/ 0 h 80"/>
                <a:gd name="T2" fmla="*/ 7 w 105"/>
                <a:gd name="T3" fmla="*/ 8 h 80"/>
                <a:gd name="T4" fmla="*/ 13 w 105"/>
                <a:gd name="T5" fmla="*/ 16 h 80"/>
                <a:gd name="T6" fmla="*/ 26 w 105"/>
                <a:gd name="T7" fmla="*/ 32 h 80"/>
                <a:gd name="T8" fmla="*/ 49 w 105"/>
                <a:gd name="T9" fmla="*/ 66 h 80"/>
                <a:gd name="T10" fmla="*/ 41 w 105"/>
                <a:gd name="T11" fmla="*/ 64 h 80"/>
                <a:gd name="T12" fmla="*/ 44 w 105"/>
                <a:gd name="T13" fmla="*/ 63 h 80"/>
                <a:gd name="T14" fmla="*/ 46 w 105"/>
                <a:gd name="T15" fmla="*/ 62 h 80"/>
                <a:gd name="T16" fmla="*/ 50 w 105"/>
                <a:gd name="T17" fmla="*/ 61 h 80"/>
                <a:gd name="T18" fmla="*/ 55 w 105"/>
                <a:gd name="T19" fmla="*/ 60 h 80"/>
                <a:gd name="T20" fmla="*/ 59 w 105"/>
                <a:gd name="T21" fmla="*/ 60 h 80"/>
                <a:gd name="T22" fmla="*/ 64 w 105"/>
                <a:gd name="T23" fmla="*/ 59 h 80"/>
                <a:gd name="T24" fmla="*/ 68 w 105"/>
                <a:gd name="T25" fmla="*/ 60 h 80"/>
                <a:gd name="T26" fmla="*/ 77 w 105"/>
                <a:gd name="T27" fmla="*/ 61 h 80"/>
                <a:gd name="T28" fmla="*/ 81 w 105"/>
                <a:gd name="T29" fmla="*/ 63 h 80"/>
                <a:gd name="T30" fmla="*/ 85 w 105"/>
                <a:gd name="T31" fmla="*/ 64 h 80"/>
                <a:gd name="T32" fmla="*/ 89 w 105"/>
                <a:gd name="T33" fmla="*/ 66 h 80"/>
                <a:gd name="T34" fmla="*/ 92 w 105"/>
                <a:gd name="T35" fmla="*/ 69 h 80"/>
                <a:gd name="T36" fmla="*/ 96 w 105"/>
                <a:gd name="T37" fmla="*/ 71 h 80"/>
                <a:gd name="T38" fmla="*/ 99 w 105"/>
                <a:gd name="T39" fmla="*/ 74 h 80"/>
                <a:gd name="T40" fmla="*/ 102 w 105"/>
                <a:gd name="T41" fmla="*/ 77 h 80"/>
                <a:gd name="T42" fmla="*/ 105 w 105"/>
                <a:gd name="T43" fmla="*/ 80 h 80"/>
                <a:gd name="T44" fmla="*/ 101 w 105"/>
                <a:gd name="T45" fmla="*/ 78 h 80"/>
                <a:gd name="T46" fmla="*/ 97 w 105"/>
                <a:gd name="T47" fmla="*/ 76 h 80"/>
                <a:gd name="T48" fmla="*/ 90 w 105"/>
                <a:gd name="T49" fmla="*/ 73 h 80"/>
                <a:gd name="T50" fmla="*/ 86 w 105"/>
                <a:gd name="T51" fmla="*/ 72 h 80"/>
                <a:gd name="T52" fmla="*/ 83 w 105"/>
                <a:gd name="T53" fmla="*/ 71 h 80"/>
                <a:gd name="T54" fmla="*/ 79 w 105"/>
                <a:gd name="T55" fmla="*/ 70 h 80"/>
                <a:gd name="T56" fmla="*/ 75 w 105"/>
                <a:gd name="T57" fmla="*/ 69 h 80"/>
                <a:gd name="T58" fmla="*/ 71 w 105"/>
                <a:gd name="T59" fmla="*/ 69 h 80"/>
                <a:gd name="T60" fmla="*/ 68 w 105"/>
                <a:gd name="T61" fmla="*/ 69 h 80"/>
                <a:gd name="T62" fmla="*/ 60 w 105"/>
                <a:gd name="T63" fmla="*/ 70 h 80"/>
                <a:gd name="T64" fmla="*/ 53 w 105"/>
                <a:gd name="T65" fmla="*/ 72 h 80"/>
                <a:gd name="T66" fmla="*/ 50 w 105"/>
                <a:gd name="T67" fmla="*/ 73 h 80"/>
                <a:gd name="T68" fmla="*/ 48 w 105"/>
                <a:gd name="T69" fmla="*/ 74 h 80"/>
                <a:gd name="T70" fmla="*/ 47 w 105"/>
                <a:gd name="T71" fmla="*/ 74 h 80"/>
                <a:gd name="T72" fmla="*/ 42 w 105"/>
                <a:gd name="T73" fmla="*/ 77 h 80"/>
                <a:gd name="T74" fmla="*/ 39 w 105"/>
                <a:gd name="T75" fmla="*/ 73 h 80"/>
                <a:gd name="T76" fmla="*/ 18 w 105"/>
                <a:gd name="T77" fmla="*/ 38 h 80"/>
                <a:gd name="T78" fmla="*/ 8 w 105"/>
                <a:gd name="T79" fmla="*/ 19 h 80"/>
                <a:gd name="T80" fmla="*/ 4 w 105"/>
                <a:gd name="T81" fmla="*/ 10 h 80"/>
                <a:gd name="T82" fmla="*/ 0 w 105"/>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80">
                  <a:moveTo>
                    <a:pt x="0" y="0"/>
                  </a:moveTo>
                  <a:cubicBezTo>
                    <a:pt x="2" y="3"/>
                    <a:pt x="4" y="6"/>
                    <a:pt x="7" y="8"/>
                  </a:cubicBezTo>
                  <a:cubicBezTo>
                    <a:pt x="9" y="11"/>
                    <a:pt x="11" y="13"/>
                    <a:pt x="13" y="16"/>
                  </a:cubicBezTo>
                  <a:cubicBezTo>
                    <a:pt x="18" y="21"/>
                    <a:pt x="22" y="27"/>
                    <a:pt x="26" y="32"/>
                  </a:cubicBezTo>
                  <a:cubicBezTo>
                    <a:pt x="34" y="43"/>
                    <a:pt x="42" y="55"/>
                    <a:pt x="49" y="66"/>
                  </a:cubicBezTo>
                  <a:cubicBezTo>
                    <a:pt x="41" y="64"/>
                    <a:pt x="41" y="64"/>
                    <a:pt x="41" y="64"/>
                  </a:cubicBezTo>
                  <a:cubicBezTo>
                    <a:pt x="42" y="64"/>
                    <a:pt x="43" y="64"/>
                    <a:pt x="44" y="63"/>
                  </a:cubicBezTo>
                  <a:cubicBezTo>
                    <a:pt x="44" y="63"/>
                    <a:pt x="45" y="63"/>
                    <a:pt x="46" y="62"/>
                  </a:cubicBezTo>
                  <a:cubicBezTo>
                    <a:pt x="47" y="62"/>
                    <a:pt x="49" y="61"/>
                    <a:pt x="50" y="61"/>
                  </a:cubicBezTo>
                  <a:cubicBezTo>
                    <a:pt x="52" y="61"/>
                    <a:pt x="53" y="60"/>
                    <a:pt x="55" y="60"/>
                  </a:cubicBezTo>
                  <a:cubicBezTo>
                    <a:pt x="56" y="60"/>
                    <a:pt x="58" y="60"/>
                    <a:pt x="59" y="60"/>
                  </a:cubicBezTo>
                  <a:cubicBezTo>
                    <a:pt x="61" y="60"/>
                    <a:pt x="62" y="59"/>
                    <a:pt x="64" y="59"/>
                  </a:cubicBezTo>
                  <a:cubicBezTo>
                    <a:pt x="65" y="59"/>
                    <a:pt x="67" y="60"/>
                    <a:pt x="68" y="60"/>
                  </a:cubicBezTo>
                  <a:cubicBezTo>
                    <a:pt x="71" y="60"/>
                    <a:pt x="74" y="60"/>
                    <a:pt x="77" y="61"/>
                  </a:cubicBezTo>
                  <a:cubicBezTo>
                    <a:pt x="78" y="62"/>
                    <a:pt x="80" y="62"/>
                    <a:pt x="81" y="63"/>
                  </a:cubicBezTo>
                  <a:cubicBezTo>
                    <a:pt x="82" y="63"/>
                    <a:pt x="84" y="64"/>
                    <a:pt x="85" y="64"/>
                  </a:cubicBezTo>
                  <a:cubicBezTo>
                    <a:pt x="86" y="65"/>
                    <a:pt x="88" y="66"/>
                    <a:pt x="89" y="66"/>
                  </a:cubicBezTo>
                  <a:cubicBezTo>
                    <a:pt x="90" y="67"/>
                    <a:pt x="91" y="68"/>
                    <a:pt x="92" y="69"/>
                  </a:cubicBezTo>
                  <a:cubicBezTo>
                    <a:pt x="94" y="69"/>
                    <a:pt x="95" y="70"/>
                    <a:pt x="96" y="71"/>
                  </a:cubicBezTo>
                  <a:cubicBezTo>
                    <a:pt x="97" y="72"/>
                    <a:pt x="98" y="73"/>
                    <a:pt x="99" y="74"/>
                  </a:cubicBezTo>
                  <a:cubicBezTo>
                    <a:pt x="100" y="75"/>
                    <a:pt x="101" y="76"/>
                    <a:pt x="102" y="77"/>
                  </a:cubicBezTo>
                  <a:cubicBezTo>
                    <a:pt x="103" y="78"/>
                    <a:pt x="104" y="79"/>
                    <a:pt x="105" y="80"/>
                  </a:cubicBezTo>
                  <a:cubicBezTo>
                    <a:pt x="101" y="78"/>
                    <a:pt x="101" y="78"/>
                    <a:pt x="101" y="78"/>
                  </a:cubicBezTo>
                  <a:cubicBezTo>
                    <a:pt x="100" y="78"/>
                    <a:pt x="99" y="77"/>
                    <a:pt x="97" y="76"/>
                  </a:cubicBezTo>
                  <a:cubicBezTo>
                    <a:pt x="95" y="75"/>
                    <a:pt x="93" y="74"/>
                    <a:pt x="90" y="73"/>
                  </a:cubicBezTo>
                  <a:cubicBezTo>
                    <a:pt x="89" y="73"/>
                    <a:pt x="88" y="72"/>
                    <a:pt x="86" y="72"/>
                  </a:cubicBezTo>
                  <a:cubicBezTo>
                    <a:pt x="85" y="71"/>
                    <a:pt x="84" y="71"/>
                    <a:pt x="83" y="71"/>
                  </a:cubicBezTo>
                  <a:cubicBezTo>
                    <a:pt x="81" y="70"/>
                    <a:pt x="80" y="70"/>
                    <a:pt x="79" y="70"/>
                  </a:cubicBezTo>
                  <a:cubicBezTo>
                    <a:pt x="78" y="70"/>
                    <a:pt x="76" y="70"/>
                    <a:pt x="75" y="69"/>
                  </a:cubicBezTo>
                  <a:cubicBezTo>
                    <a:pt x="74" y="69"/>
                    <a:pt x="73" y="69"/>
                    <a:pt x="71" y="69"/>
                  </a:cubicBezTo>
                  <a:cubicBezTo>
                    <a:pt x="70" y="69"/>
                    <a:pt x="69" y="69"/>
                    <a:pt x="68" y="69"/>
                  </a:cubicBezTo>
                  <a:cubicBezTo>
                    <a:pt x="65" y="69"/>
                    <a:pt x="63" y="70"/>
                    <a:pt x="60" y="70"/>
                  </a:cubicBezTo>
                  <a:cubicBezTo>
                    <a:pt x="58" y="70"/>
                    <a:pt x="56" y="71"/>
                    <a:pt x="53" y="72"/>
                  </a:cubicBezTo>
                  <a:cubicBezTo>
                    <a:pt x="52" y="72"/>
                    <a:pt x="51" y="73"/>
                    <a:pt x="50" y="73"/>
                  </a:cubicBezTo>
                  <a:cubicBezTo>
                    <a:pt x="49" y="73"/>
                    <a:pt x="49" y="73"/>
                    <a:pt x="48" y="74"/>
                  </a:cubicBezTo>
                  <a:cubicBezTo>
                    <a:pt x="48" y="74"/>
                    <a:pt x="47" y="74"/>
                    <a:pt x="47" y="74"/>
                  </a:cubicBezTo>
                  <a:cubicBezTo>
                    <a:pt x="42" y="77"/>
                    <a:pt x="42" y="77"/>
                    <a:pt x="42" y="77"/>
                  </a:cubicBezTo>
                  <a:cubicBezTo>
                    <a:pt x="39" y="73"/>
                    <a:pt x="39" y="73"/>
                    <a:pt x="39" y="73"/>
                  </a:cubicBezTo>
                  <a:cubicBezTo>
                    <a:pt x="32" y="61"/>
                    <a:pt x="25" y="50"/>
                    <a:pt x="18" y="38"/>
                  </a:cubicBezTo>
                  <a:cubicBezTo>
                    <a:pt x="14" y="32"/>
                    <a:pt x="11" y="26"/>
                    <a:pt x="8" y="19"/>
                  </a:cubicBezTo>
                  <a:cubicBezTo>
                    <a:pt x="7" y="16"/>
                    <a:pt x="5" y="13"/>
                    <a:pt x="4" y="10"/>
                  </a:cubicBezTo>
                  <a:cubicBezTo>
                    <a:pt x="2" y="7"/>
                    <a:pt x="1" y="4"/>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7"/>
            <p:cNvSpPr/>
            <p:nvPr/>
          </p:nvSpPr>
          <p:spPr bwMode="auto">
            <a:xfrm>
              <a:off x="4745038" y="2014538"/>
              <a:ext cx="2701925" cy="2857500"/>
            </a:xfrm>
            <a:custGeom>
              <a:avLst/>
              <a:gdLst>
                <a:gd name="T0" fmla="*/ 635 w 635"/>
                <a:gd name="T1" fmla="*/ 208 h 672"/>
                <a:gd name="T2" fmla="*/ 609 w 635"/>
                <a:gd name="T3" fmla="*/ 100 h 672"/>
                <a:gd name="T4" fmla="*/ 604 w 635"/>
                <a:gd name="T5" fmla="*/ 89 h 672"/>
                <a:gd name="T6" fmla="*/ 535 w 635"/>
                <a:gd name="T7" fmla="*/ 10 h 672"/>
                <a:gd name="T8" fmla="*/ 426 w 635"/>
                <a:gd name="T9" fmla="*/ 31 h 672"/>
                <a:gd name="T10" fmla="*/ 389 w 635"/>
                <a:gd name="T11" fmla="*/ 124 h 672"/>
                <a:gd name="T12" fmla="*/ 387 w 635"/>
                <a:gd name="T13" fmla="*/ 156 h 672"/>
                <a:gd name="T14" fmla="*/ 199 w 635"/>
                <a:gd name="T15" fmla="*/ 346 h 672"/>
                <a:gd name="T16" fmla="*/ 168 w 635"/>
                <a:gd name="T17" fmla="*/ 454 h 672"/>
                <a:gd name="T18" fmla="*/ 1 w 635"/>
                <a:gd name="T19" fmla="*/ 591 h 672"/>
                <a:gd name="T20" fmla="*/ 92 w 635"/>
                <a:gd name="T21" fmla="*/ 654 h 672"/>
                <a:gd name="T22" fmla="*/ 204 w 635"/>
                <a:gd name="T23" fmla="*/ 489 h 672"/>
                <a:gd name="T24" fmla="*/ 255 w 635"/>
                <a:gd name="T25" fmla="*/ 481 h 672"/>
                <a:gd name="T26" fmla="*/ 416 w 635"/>
                <a:gd name="T27" fmla="*/ 454 h 672"/>
                <a:gd name="T28" fmla="*/ 577 w 635"/>
                <a:gd name="T29" fmla="*/ 378 h 672"/>
                <a:gd name="T30" fmla="*/ 625 w 635"/>
                <a:gd name="T31" fmla="*/ 279 h 672"/>
                <a:gd name="T32" fmla="*/ 635 w 635"/>
                <a:gd name="T33" fmla="*/ 20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672">
                  <a:moveTo>
                    <a:pt x="635" y="208"/>
                  </a:moveTo>
                  <a:cubicBezTo>
                    <a:pt x="634" y="170"/>
                    <a:pt x="622" y="135"/>
                    <a:pt x="609" y="100"/>
                  </a:cubicBezTo>
                  <a:cubicBezTo>
                    <a:pt x="607" y="96"/>
                    <a:pt x="606" y="93"/>
                    <a:pt x="604" y="89"/>
                  </a:cubicBezTo>
                  <a:cubicBezTo>
                    <a:pt x="590" y="54"/>
                    <a:pt x="574" y="21"/>
                    <a:pt x="535" y="10"/>
                  </a:cubicBezTo>
                  <a:cubicBezTo>
                    <a:pt x="500" y="0"/>
                    <a:pt x="456" y="11"/>
                    <a:pt x="426" y="31"/>
                  </a:cubicBezTo>
                  <a:cubicBezTo>
                    <a:pt x="390" y="54"/>
                    <a:pt x="383" y="84"/>
                    <a:pt x="389" y="124"/>
                  </a:cubicBezTo>
                  <a:cubicBezTo>
                    <a:pt x="390" y="130"/>
                    <a:pt x="394" y="150"/>
                    <a:pt x="387" y="156"/>
                  </a:cubicBezTo>
                  <a:cubicBezTo>
                    <a:pt x="367" y="173"/>
                    <a:pt x="276" y="162"/>
                    <a:pt x="199" y="346"/>
                  </a:cubicBezTo>
                  <a:cubicBezTo>
                    <a:pt x="179" y="395"/>
                    <a:pt x="173" y="432"/>
                    <a:pt x="168" y="454"/>
                  </a:cubicBezTo>
                  <a:cubicBezTo>
                    <a:pt x="119" y="488"/>
                    <a:pt x="0" y="567"/>
                    <a:pt x="1" y="591"/>
                  </a:cubicBezTo>
                  <a:cubicBezTo>
                    <a:pt x="2" y="623"/>
                    <a:pt x="53" y="672"/>
                    <a:pt x="92" y="654"/>
                  </a:cubicBezTo>
                  <a:cubicBezTo>
                    <a:pt x="119" y="642"/>
                    <a:pt x="174" y="545"/>
                    <a:pt x="204" y="489"/>
                  </a:cubicBezTo>
                  <a:cubicBezTo>
                    <a:pt x="218" y="487"/>
                    <a:pt x="235" y="483"/>
                    <a:pt x="255" y="481"/>
                  </a:cubicBezTo>
                  <a:cubicBezTo>
                    <a:pt x="309" y="473"/>
                    <a:pt x="364" y="468"/>
                    <a:pt x="416" y="454"/>
                  </a:cubicBezTo>
                  <a:cubicBezTo>
                    <a:pt x="470" y="439"/>
                    <a:pt x="537" y="418"/>
                    <a:pt x="577" y="378"/>
                  </a:cubicBezTo>
                  <a:cubicBezTo>
                    <a:pt x="603" y="352"/>
                    <a:pt x="616" y="314"/>
                    <a:pt x="625" y="279"/>
                  </a:cubicBezTo>
                  <a:cubicBezTo>
                    <a:pt x="632" y="256"/>
                    <a:pt x="635" y="232"/>
                    <a:pt x="635" y="208"/>
                  </a:cubicBezTo>
                  <a:close/>
                </a:path>
              </a:pathLst>
            </a:custGeom>
            <a:solidFill>
              <a:srgbClr val="E45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8"/>
            <p:cNvSpPr/>
            <p:nvPr/>
          </p:nvSpPr>
          <p:spPr bwMode="auto">
            <a:xfrm>
              <a:off x="6740525" y="2155825"/>
              <a:ext cx="696913" cy="666750"/>
            </a:xfrm>
            <a:custGeom>
              <a:avLst/>
              <a:gdLst>
                <a:gd name="T0" fmla="*/ 26 w 164"/>
                <a:gd name="T1" fmla="*/ 20 h 157"/>
                <a:gd name="T2" fmla="*/ 77 w 164"/>
                <a:gd name="T3" fmla="*/ 101 h 157"/>
                <a:gd name="T4" fmla="*/ 164 w 164"/>
                <a:gd name="T5" fmla="*/ 157 h 157"/>
                <a:gd name="T6" fmla="*/ 140 w 164"/>
                <a:gd name="T7" fmla="*/ 67 h 157"/>
                <a:gd name="T8" fmla="*/ 135 w 164"/>
                <a:gd name="T9" fmla="*/ 56 h 157"/>
                <a:gd name="T10" fmla="*/ 125 w 164"/>
                <a:gd name="T11" fmla="*/ 33 h 157"/>
                <a:gd name="T12" fmla="*/ 26 w 164"/>
                <a:gd name="T13" fmla="*/ 20 h 157"/>
              </a:gdLst>
              <a:ahLst/>
              <a:cxnLst>
                <a:cxn ang="0">
                  <a:pos x="T0" y="T1"/>
                </a:cxn>
                <a:cxn ang="0">
                  <a:pos x="T2" y="T3"/>
                </a:cxn>
                <a:cxn ang="0">
                  <a:pos x="T4" y="T5"/>
                </a:cxn>
                <a:cxn ang="0">
                  <a:pos x="T6" y="T7"/>
                </a:cxn>
                <a:cxn ang="0">
                  <a:pos x="T8" y="T9"/>
                </a:cxn>
                <a:cxn ang="0">
                  <a:pos x="T10" y="T11"/>
                </a:cxn>
                <a:cxn ang="0">
                  <a:pos x="T12" y="T13"/>
                </a:cxn>
              </a:cxnLst>
              <a:rect l="0" t="0" r="r" b="b"/>
              <a:pathLst>
                <a:path w="164" h="157">
                  <a:moveTo>
                    <a:pt x="26" y="20"/>
                  </a:moveTo>
                  <a:cubicBezTo>
                    <a:pt x="0" y="44"/>
                    <a:pt x="19" y="81"/>
                    <a:pt x="77" y="101"/>
                  </a:cubicBezTo>
                  <a:cubicBezTo>
                    <a:pt x="118" y="115"/>
                    <a:pt x="147" y="135"/>
                    <a:pt x="164" y="157"/>
                  </a:cubicBezTo>
                  <a:cubicBezTo>
                    <a:pt x="161" y="126"/>
                    <a:pt x="151" y="96"/>
                    <a:pt x="140" y="67"/>
                  </a:cubicBezTo>
                  <a:cubicBezTo>
                    <a:pt x="138" y="63"/>
                    <a:pt x="137" y="60"/>
                    <a:pt x="135" y="56"/>
                  </a:cubicBezTo>
                  <a:cubicBezTo>
                    <a:pt x="132" y="48"/>
                    <a:pt x="129" y="41"/>
                    <a:pt x="125" y="33"/>
                  </a:cubicBezTo>
                  <a:cubicBezTo>
                    <a:pt x="106" y="24"/>
                    <a:pt x="47" y="0"/>
                    <a:pt x="26" y="20"/>
                  </a:cubicBezTo>
                  <a:close/>
                </a:path>
              </a:pathLst>
            </a:custGeom>
            <a:solidFill>
              <a:srgbClr val="E774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79"/>
            <p:cNvSpPr/>
            <p:nvPr/>
          </p:nvSpPr>
          <p:spPr bwMode="auto">
            <a:xfrm>
              <a:off x="5613400" y="3133725"/>
              <a:ext cx="1808163" cy="960438"/>
            </a:xfrm>
            <a:custGeom>
              <a:avLst/>
              <a:gdLst>
                <a:gd name="T0" fmla="*/ 425 w 425"/>
                <a:gd name="T1" fmla="*/ 0 h 226"/>
                <a:gd name="T2" fmla="*/ 377 w 425"/>
                <a:gd name="T3" fmla="*/ 99 h 226"/>
                <a:gd name="T4" fmla="*/ 216 w 425"/>
                <a:gd name="T5" fmla="*/ 175 h 226"/>
                <a:gd name="T6" fmla="*/ 64 w 425"/>
                <a:gd name="T7" fmla="*/ 200 h 226"/>
                <a:gd name="T8" fmla="*/ 8 w 425"/>
                <a:gd name="T9" fmla="*/ 214 h 226"/>
                <a:gd name="T10" fmla="*/ 0 w 425"/>
                <a:gd name="T11" fmla="*/ 226 h 226"/>
                <a:gd name="T12" fmla="*/ 51 w 425"/>
                <a:gd name="T13" fmla="*/ 218 h 226"/>
                <a:gd name="T14" fmla="*/ 212 w 425"/>
                <a:gd name="T15" fmla="*/ 191 h 226"/>
                <a:gd name="T16" fmla="*/ 373 w 425"/>
                <a:gd name="T17" fmla="*/ 115 h 226"/>
                <a:gd name="T18" fmla="*/ 421 w 425"/>
                <a:gd name="T19" fmla="*/ 16 h 226"/>
                <a:gd name="T20" fmla="*/ 425 w 425"/>
                <a:gd name="T21" fmla="*/ 0 h 226"/>
                <a:gd name="T22" fmla="*/ 425 w 425"/>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 h="226">
                  <a:moveTo>
                    <a:pt x="425" y="0"/>
                  </a:moveTo>
                  <a:cubicBezTo>
                    <a:pt x="416" y="35"/>
                    <a:pt x="403" y="73"/>
                    <a:pt x="377" y="99"/>
                  </a:cubicBezTo>
                  <a:cubicBezTo>
                    <a:pt x="337" y="139"/>
                    <a:pt x="269" y="160"/>
                    <a:pt x="216" y="175"/>
                  </a:cubicBezTo>
                  <a:cubicBezTo>
                    <a:pt x="164" y="189"/>
                    <a:pt x="118" y="192"/>
                    <a:pt x="64" y="200"/>
                  </a:cubicBezTo>
                  <a:cubicBezTo>
                    <a:pt x="45" y="202"/>
                    <a:pt x="16" y="209"/>
                    <a:pt x="8" y="214"/>
                  </a:cubicBezTo>
                  <a:cubicBezTo>
                    <a:pt x="1" y="219"/>
                    <a:pt x="0" y="224"/>
                    <a:pt x="0" y="226"/>
                  </a:cubicBezTo>
                  <a:cubicBezTo>
                    <a:pt x="14" y="224"/>
                    <a:pt x="31" y="220"/>
                    <a:pt x="51" y="218"/>
                  </a:cubicBezTo>
                  <a:cubicBezTo>
                    <a:pt x="105" y="210"/>
                    <a:pt x="160" y="205"/>
                    <a:pt x="212" y="191"/>
                  </a:cubicBezTo>
                  <a:cubicBezTo>
                    <a:pt x="266" y="176"/>
                    <a:pt x="333" y="155"/>
                    <a:pt x="373" y="115"/>
                  </a:cubicBezTo>
                  <a:cubicBezTo>
                    <a:pt x="399" y="89"/>
                    <a:pt x="412" y="51"/>
                    <a:pt x="421" y="16"/>
                  </a:cubicBezTo>
                  <a:cubicBezTo>
                    <a:pt x="423" y="11"/>
                    <a:pt x="424" y="5"/>
                    <a:pt x="425" y="0"/>
                  </a:cubicBezTo>
                  <a:cubicBezTo>
                    <a:pt x="425" y="0"/>
                    <a:pt x="425" y="0"/>
                    <a:pt x="425" y="0"/>
                  </a:cubicBezTo>
                  <a:close/>
                </a:path>
              </a:pathLst>
            </a:custGeom>
            <a:solidFill>
              <a:srgbClr val="CD4B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0"/>
            <p:cNvSpPr/>
            <p:nvPr/>
          </p:nvSpPr>
          <p:spPr bwMode="auto">
            <a:xfrm>
              <a:off x="6727825" y="2155825"/>
              <a:ext cx="668338" cy="454025"/>
            </a:xfrm>
            <a:custGeom>
              <a:avLst/>
              <a:gdLst>
                <a:gd name="T0" fmla="*/ 49 w 157"/>
                <a:gd name="T1" fmla="*/ 3 h 107"/>
                <a:gd name="T2" fmla="*/ 38 w 157"/>
                <a:gd name="T3" fmla="*/ 74 h 107"/>
                <a:gd name="T4" fmla="*/ 157 w 157"/>
                <a:gd name="T5" fmla="*/ 107 h 107"/>
                <a:gd name="T6" fmla="*/ 143 w 157"/>
                <a:gd name="T7" fmla="*/ 67 h 107"/>
                <a:gd name="T8" fmla="*/ 138 w 157"/>
                <a:gd name="T9" fmla="*/ 56 h 107"/>
                <a:gd name="T10" fmla="*/ 126 w 157"/>
                <a:gd name="T11" fmla="*/ 29 h 107"/>
                <a:gd name="T12" fmla="*/ 49 w 157"/>
                <a:gd name="T13" fmla="*/ 3 h 107"/>
              </a:gdLst>
              <a:ahLst/>
              <a:cxnLst>
                <a:cxn ang="0">
                  <a:pos x="T0" y="T1"/>
                </a:cxn>
                <a:cxn ang="0">
                  <a:pos x="T2" y="T3"/>
                </a:cxn>
                <a:cxn ang="0">
                  <a:pos x="T4" y="T5"/>
                </a:cxn>
                <a:cxn ang="0">
                  <a:pos x="T6" y="T7"/>
                </a:cxn>
                <a:cxn ang="0">
                  <a:pos x="T8" y="T9"/>
                </a:cxn>
                <a:cxn ang="0">
                  <a:pos x="T10" y="T11"/>
                </a:cxn>
                <a:cxn ang="0">
                  <a:pos x="T12" y="T13"/>
                </a:cxn>
              </a:cxnLst>
              <a:rect l="0" t="0" r="r" b="b"/>
              <a:pathLst>
                <a:path w="157" h="107">
                  <a:moveTo>
                    <a:pt x="49" y="3"/>
                  </a:moveTo>
                  <a:cubicBezTo>
                    <a:pt x="0" y="9"/>
                    <a:pt x="11" y="55"/>
                    <a:pt x="38" y="74"/>
                  </a:cubicBezTo>
                  <a:cubicBezTo>
                    <a:pt x="61" y="89"/>
                    <a:pt x="119" y="91"/>
                    <a:pt x="157" y="107"/>
                  </a:cubicBezTo>
                  <a:cubicBezTo>
                    <a:pt x="153" y="94"/>
                    <a:pt x="148" y="80"/>
                    <a:pt x="143" y="67"/>
                  </a:cubicBezTo>
                  <a:cubicBezTo>
                    <a:pt x="141" y="63"/>
                    <a:pt x="140" y="60"/>
                    <a:pt x="138" y="56"/>
                  </a:cubicBezTo>
                  <a:cubicBezTo>
                    <a:pt x="134" y="47"/>
                    <a:pt x="131" y="38"/>
                    <a:pt x="126" y="29"/>
                  </a:cubicBezTo>
                  <a:cubicBezTo>
                    <a:pt x="110" y="17"/>
                    <a:pt x="82" y="0"/>
                    <a:pt x="49" y="3"/>
                  </a:cubicBezTo>
                  <a:close/>
                </a:path>
              </a:pathLst>
            </a:custGeom>
            <a:solidFill>
              <a:srgbClr val="EC9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1"/>
            <p:cNvSpPr/>
            <p:nvPr/>
          </p:nvSpPr>
          <p:spPr bwMode="auto">
            <a:xfrm>
              <a:off x="6149975" y="2146300"/>
              <a:ext cx="701675" cy="366713"/>
            </a:xfrm>
            <a:custGeom>
              <a:avLst/>
              <a:gdLst>
                <a:gd name="T0" fmla="*/ 100 w 165"/>
                <a:gd name="T1" fmla="*/ 16 h 86"/>
                <a:gd name="T2" fmla="*/ 57 w 165"/>
                <a:gd name="T3" fmla="*/ 7 h 86"/>
                <a:gd name="T4" fmla="*/ 11 w 165"/>
                <a:gd name="T5" fmla="*/ 7 h 86"/>
                <a:gd name="T6" fmla="*/ 73 w 165"/>
                <a:gd name="T7" fmla="*/ 77 h 86"/>
                <a:gd name="T8" fmla="*/ 154 w 165"/>
                <a:gd name="T9" fmla="*/ 75 h 86"/>
                <a:gd name="T10" fmla="*/ 116 w 165"/>
                <a:gd name="T11" fmla="*/ 27 h 86"/>
                <a:gd name="T12" fmla="*/ 100 w 165"/>
                <a:gd name="T13" fmla="*/ 16 h 86"/>
              </a:gdLst>
              <a:ahLst/>
              <a:cxnLst>
                <a:cxn ang="0">
                  <a:pos x="T0" y="T1"/>
                </a:cxn>
                <a:cxn ang="0">
                  <a:pos x="T2" y="T3"/>
                </a:cxn>
                <a:cxn ang="0">
                  <a:pos x="T4" y="T5"/>
                </a:cxn>
                <a:cxn ang="0">
                  <a:pos x="T6" y="T7"/>
                </a:cxn>
                <a:cxn ang="0">
                  <a:pos x="T8" y="T9"/>
                </a:cxn>
                <a:cxn ang="0">
                  <a:pos x="T10" y="T11"/>
                </a:cxn>
                <a:cxn ang="0">
                  <a:pos x="T12" y="T13"/>
                </a:cxn>
              </a:cxnLst>
              <a:rect l="0" t="0" r="r" b="b"/>
              <a:pathLst>
                <a:path w="165" h="86">
                  <a:moveTo>
                    <a:pt x="100" y="16"/>
                  </a:moveTo>
                  <a:cubicBezTo>
                    <a:pt x="87" y="10"/>
                    <a:pt x="73" y="8"/>
                    <a:pt x="57" y="7"/>
                  </a:cubicBezTo>
                  <a:cubicBezTo>
                    <a:pt x="48" y="6"/>
                    <a:pt x="20" y="0"/>
                    <a:pt x="11" y="7"/>
                  </a:cubicBezTo>
                  <a:cubicBezTo>
                    <a:pt x="0" y="15"/>
                    <a:pt x="64" y="72"/>
                    <a:pt x="73" y="77"/>
                  </a:cubicBezTo>
                  <a:cubicBezTo>
                    <a:pt x="90" y="86"/>
                    <a:pt x="137" y="84"/>
                    <a:pt x="154" y="75"/>
                  </a:cubicBezTo>
                  <a:cubicBezTo>
                    <a:pt x="165" y="69"/>
                    <a:pt x="120" y="30"/>
                    <a:pt x="116" y="27"/>
                  </a:cubicBezTo>
                  <a:cubicBezTo>
                    <a:pt x="111" y="22"/>
                    <a:pt x="106" y="19"/>
                    <a:pt x="100" y="16"/>
                  </a:cubicBezTo>
                  <a:close/>
                </a:path>
              </a:pathLst>
            </a:custGeom>
            <a:solidFill>
              <a:srgbClr val="E09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2"/>
            <p:cNvSpPr/>
            <p:nvPr/>
          </p:nvSpPr>
          <p:spPr bwMode="auto">
            <a:xfrm>
              <a:off x="6821488" y="2193925"/>
              <a:ext cx="255588" cy="255588"/>
            </a:xfrm>
            <a:custGeom>
              <a:avLst/>
              <a:gdLst>
                <a:gd name="T0" fmla="*/ 58 w 60"/>
                <a:gd name="T1" fmla="*/ 32 h 60"/>
                <a:gd name="T2" fmla="*/ 27 w 60"/>
                <a:gd name="T3" fmla="*/ 58 h 60"/>
                <a:gd name="T4" fmla="*/ 1 w 60"/>
                <a:gd name="T5" fmla="*/ 27 h 60"/>
                <a:gd name="T6" fmla="*/ 32 w 60"/>
                <a:gd name="T7" fmla="*/ 1 h 60"/>
                <a:gd name="T8" fmla="*/ 58 w 60"/>
                <a:gd name="T9" fmla="*/ 32 h 60"/>
              </a:gdLst>
              <a:ahLst/>
              <a:cxnLst>
                <a:cxn ang="0">
                  <a:pos x="T0" y="T1"/>
                </a:cxn>
                <a:cxn ang="0">
                  <a:pos x="T2" y="T3"/>
                </a:cxn>
                <a:cxn ang="0">
                  <a:pos x="T4" y="T5"/>
                </a:cxn>
                <a:cxn ang="0">
                  <a:pos x="T6" y="T7"/>
                </a:cxn>
                <a:cxn ang="0">
                  <a:pos x="T8" y="T9"/>
                </a:cxn>
              </a:cxnLst>
              <a:rect l="0" t="0" r="r" b="b"/>
              <a:pathLst>
                <a:path w="60" h="60">
                  <a:moveTo>
                    <a:pt x="58" y="32"/>
                  </a:moveTo>
                  <a:cubicBezTo>
                    <a:pt x="57" y="48"/>
                    <a:pt x="43" y="60"/>
                    <a:pt x="27" y="58"/>
                  </a:cubicBezTo>
                  <a:cubicBezTo>
                    <a:pt x="12" y="57"/>
                    <a:pt x="0" y="43"/>
                    <a:pt x="1" y="27"/>
                  </a:cubicBezTo>
                  <a:cubicBezTo>
                    <a:pt x="3" y="11"/>
                    <a:pt x="17" y="0"/>
                    <a:pt x="32" y="1"/>
                  </a:cubicBezTo>
                  <a:cubicBezTo>
                    <a:pt x="48" y="3"/>
                    <a:pt x="60" y="17"/>
                    <a:pt x="58"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3"/>
            <p:cNvSpPr/>
            <p:nvPr/>
          </p:nvSpPr>
          <p:spPr bwMode="auto">
            <a:xfrm>
              <a:off x="6846888" y="2219325"/>
              <a:ext cx="204788" cy="204788"/>
            </a:xfrm>
            <a:custGeom>
              <a:avLst/>
              <a:gdLst>
                <a:gd name="T0" fmla="*/ 46 w 48"/>
                <a:gd name="T1" fmla="*/ 26 h 48"/>
                <a:gd name="T2" fmla="*/ 22 w 48"/>
                <a:gd name="T3" fmla="*/ 46 h 48"/>
                <a:gd name="T4" fmla="*/ 1 w 48"/>
                <a:gd name="T5" fmla="*/ 22 h 48"/>
                <a:gd name="T6" fmla="*/ 26 w 48"/>
                <a:gd name="T7" fmla="*/ 1 h 48"/>
                <a:gd name="T8" fmla="*/ 46 w 48"/>
                <a:gd name="T9" fmla="*/ 26 h 48"/>
              </a:gdLst>
              <a:ahLst/>
              <a:cxnLst>
                <a:cxn ang="0">
                  <a:pos x="T0" y="T1"/>
                </a:cxn>
                <a:cxn ang="0">
                  <a:pos x="T2" y="T3"/>
                </a:cxn>
                <a:cxn ang="0">
                  <a:pos x="T4" y="T5"/>
                </a:cxn>
                <a:cxn ang="0">
                  <a:pos x="T6" y="T7"/>
                </a:cxn>
                <a:cxn ang="0">
                  <a:pos x="T8" y="T9"/>
                </a:cxn>
              </a:cxnLst>
              <a:rect l="0" t="0" r="r" b="b"/>
              <a:pathLst>
                <a:path w="48" h="48">
                  <a:moveTo>
                    <a:pt x="46" y="26"/>
                  </a:moveTo>
                  <a:cubicBezTo>
                    <a:pt x="45" y="38"/>
                    <a:pt x="34" y="48"/>
                    <a:pt x="22" y="46"/>
                  </a:cubicBezTo>
                  <a:cubicBezTo>
                    <a:pt x="9" y="45"/>
                    <a:pt x="0" y="34"/>
                    <a:pt x="1" y="22"/>
                  </a:cubicBezTo>
                  <a:cubicBezTo>
                    <a:pt x="2" y="9"/>
                    <a:pt x="13" y="0"/>
                    <a:pt x="26" y="1"/>
                  </a:cubicBezTo>
                  <a:cubicBezTo>
                    <a:pt x="38" y="2"/>
                    <a:pt x="48" y="13"/>
                    <a:pt x="46" y="26"/>
                  </a:cubicBezTo>
                  <a:close/>
                </a:path>
              </a:pathLst>
            </a:custGeom>
            <a:solidFill>
              <a:srgbClr val="4A35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4"/>
            <p:cNvSpPr/>
            <p:nvPr/>
          </p:nvSpPr>
          <p:spPr bwMode="auto">
            <a:xfrm>
              <a:off x="5268913" y="2593975"/>
              <a:ext cx="1684338" cy="1538288"/>
            </a:xfrm>
            <a:custGeom>
              <a:avLst/>
              <a:gdLst>
                <a:gd name="T0" fmla="*/ 219 w 396"/>
                <a:gd name="T1" fmla="*/ 29 h 362"/>
                <a:gd name="T2" fmla="*/ 368 w 396"/>
                <a:gd name="T3" fmla="*/ 126 h 362"/>
                <a:gd name="T4" fmla="*/ 27 w 396"/>
                <a:gd name="T5" fmla="*/ 339 h 362"/>
                <a:gd name="T6" fmla="*/ 219 w 396"/>
                <a:gd name="T7" fmla="*/ 29 h 362"/>
              </a:gdLst>
              <a:ahLst/>
              <a:cxnLst>
                <a:cxn ang="0">
                  <a:pos x="T0" y="T1"/>
                </a:cxn>
                <a:cxn ang="0">
                  <a:pos x="T2" y="T3"/>
                </a:cxn>
                <a:cxn ang="0">
                  <a:pos x="T4" y="T5"/>
                </a:cxn>
                <a:cxn ang="0">
                  <a:pos x="T6" y="T7"/>
                </a:cxn>
              </a:cxnLst>
              <a:rect l="0" t="0" r="r" b="b"/>
              <a:pathLst>
                <a:path w="396" h="362">
                  <a:moveTo>
                    <a:pt x="219" y="29"/>
                  </a:moveTo>
                  <a:cubicBezTo>
                    <a:pt x="299" y="0"/>
                    <a:pt x="396" y="46"/>
                    <a:pt x="368" y="126"/>
                  </a:cubicBezTo>
                  <a:cubicBezTo>
                    <a:pt x="339" y="206"/>
                    <a:pt x="69" y="362"/>
                    <a:pt x="27" y="339"/>
                  </a:cubicBezTo>
                  <a:cubicBezTo>
                    <a:pt x="0" y="324"/>
                    <a:pt x="121" y="64"/>
                    <a:pt x="219" y="29"/>
                  </a:cubicBezTo>
                  <a:close/>
                </a:path>
              </a:pathLst>
            </a:custGeom>
            <a:solidFill>
              <a:srgbClr val="C63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85"/>
            <p:cNvSpPr/>
            <p:nvPr/>
          </p:nvSpPr>
          <p:spPr bwMode="auto">
            <a:xfrm>
              <a:off x="5362575" y="3082925"/>
              <a:ext cx="1484313" cy="1049338"/>
            </a:xfrm>
            <a:custGeom>
              <a:avLst/>
              <a:gdLst>
                <a:gd name="T0" fmla="*/ 348 w 349"/>
                <a:gd name="T1" fmla="*/ 1 h 247"/>
                <a:gd name="T2" fmla="*/ 3 w 349"/>
                <a:gd name="T3" fmla="*/ 201 h 247"/>
                <a:gd name="T4" fmla="*/ 5 w 349"/>
                <a:gd name="T5" fmla="*/ 224 h 247"/>
                <a:gd name="T6" fmla="*/ 346 w 349"/>
                <a:gd name="T7" fmla="*/ 11 h 247"/>
                <a:gd name="T8" fmla="*/ 349 w 349"/>
                <a:gd name="T9" fmla="*/ 0 h 247"/>
                <a:gd name="T10" fmla="*/ 348 w 349"/>
                <a:gd name="T11" fmla="*/ 1 h 247"/>
              </a:gdLst>
              <a:ahLst/>
              <a:cxnLst>
                <a:cxn ang="0">
                  <a:pos x="T0" y="T1"/>
                </a:cxn>
                <a:cxn ang="0">
                  <a:pos x="T2" y="T3"/>
                </a:cxn>
                <a:cxn ang="0">
                  <a:pos x="T4" y="T5"/>
                </a:cxn>
                <a:cxn ang="0">
                  <a:pos x="T6" y="T7"/>
                </a:cxn>
                <a:cxn ang="0">
                  <a:pos x="T8" y="T9"/>
                </a:cxn>
                <a:cxn ang="0">
                  <a:pos x="T10" y="T11"/>
                </a:cxn>
              </a:cxnLst>
              <a:rect l="0" t="0" r="r" b="b"/>
              <a:pathLst>
                <a:path w="349" h="247">
                  <a:moveTo>
                    <a:pt x="348" y="1"/>
                  </a:moveTo>
                  <a:cubicBezTo>
                    <a:pt x="317" y="74"/>
                    <a:pt x="77" y="199"/>
                    <a:pt x="3" y="201"/>
                  </a:cubicBezTo>
                  <a:cubicBezTo>
                    <a:pt x="0" y="213"/>
                    <a:pt x="1" y="222"/>
                    <a:pt x="5" y="224"/>
                  </a:cubicBezTo>
                  <a:cubicBezTo>
                    <a:pt x="47" y="247"/>
                    <a:pt x="317" y="91"/>
                    <a:pt x="346" y="11"/>
                  </a:cubicBezTo>
                  <a:cubicBezTo>
                    <a:pt x="347" y="7"/>
                    <a:pt x="348" y="4"/>
                    <a:pt x="349" y="0"/>
                  </a:cubicBezTo>
                  <a:cubicBezTo>
                    <a:pt x="349" y="0"/>
                    <a:pt x="348" y="1"/>
                    <a:pt x="348" y="1"/>
                  </a:cubicBezTo>
                  <a:close/>
                </a:path>
              </a:pathLst>
            </a:custGeom>
            <a:solidFill>
              <a:srgbClr val="B42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6"/>
            <p:cNvSpPr/>
            <p:nvPr/>
          </p:nvSpPr>
          <p:spPr bwMode="auto">
            <a:xfrm>
              <a:off x="7105650" y="3125788"/>
              <a:ext cx="73025" cy="139700"/>
            </a:xfrm>
            <a:custGeom>
              <a:avLst/>
              <a:gdLst>
                <a:gd name="T0" fmla="*/ 16 w 17"/>
                <a:gd name="T1" fmla="*/ 0 h 33"/>
                <a:gd name="T2" fmla="*/ 17 w 17"/>
                <a:gd name="T3" fmla="*/ 1 h 33"/>
                <a:gd name="T4" fmla="*/ 17 w 17"/>
                <a:gd name="T5" fmla="*/ 6 h 33"/>
                <a:gd name="T6" fmla="*/ 14 w 17"/>
                <a:gd name="T7" fmla="*/ 19 h 33"/>
                <a:gd name="T8" fmla="*/ 13 w 17"/>
                <a:gd name="T9" fmla="*/ 23 h 33"/>
                <a:gd name="T10" fmla="*/ 10 w 17"/>
                <a:gd name="T11" fmla="*/ 26 h 33"/>
                <a:gd name="T12" fmla="*/ 8 w 17"/>
                <a:gd name="T13" fmla="*/ 28 h 33"/>
                <a:gd name="T14" fmla="*/ 6 w 17"/>
                <a:gd name="T15" fmla="*/ 30 h 33"/>
                <a:gd name="T16" fmla="*/ 4 w 17"/>
                <a:gd name="T17" fmla="*/ 32 h 33"/>
                <a:gd name="T18" fmla="*/ 2 w 17"/>
                <a:gd name="T19" fmla="*/ 33 h 33"/>
                <a:gd name="T20" fmla="*/ 0 w 17"/>
                <a:gd name="T21" fmla="*/ 33 h 33"/>
                <a:gd name="T22" fmla="*/ 1 w 17"/>
                <a:gd name="T23" fmla="*/ 32 h 33"/>
                <a:gd name="T24" fmla="*/ 2 w 17"/>
                <a:gd name="T25" fmla="*/ 30 h 33"/>
                <a:gd name="T26" fmla="*/ 3 w 17"/>
                <a:gd name="T27" fmla="*/ 28 h 33"/>
                <a:gd name="T28" fmla="*/ 4 w 17"/>
                <a:gd name="T29" fmla="*/ 25 h 33"/>
                <a:gd name="T30" fmla="*/ 5 w 17"/>
                <a:gd name="T31" fmla="*/ 22 h 33"/>
                <a:gd name="T32" fmla="*/ 6 w 17"/>
                <a:gd name="T33" fmla="*/ 21 h 33"/>
                <a:gd name="T34" fmla="*/ 7 w 17"/>
                <a:gd name="T35" fmla="*/ 19 h 33"/>
                <a:gd name="T36" fmla="*/ 8 w 17"/>
                <a:gd name="T37" fmla="*/ 16 h 33"/>
                <a:gd name="T38" fmla="*/ 9 w 17"/>
                <a:gd name="T39" fmla="*/ 13 h 33"/>
                <a:gd name="T40" fmla="*/ 11 w 17"/>
                <a:gd name="T41" fmla="*/ 10 h 33"/>
                <a:gd name="T42" fmla="*/ 13 w 17"/>
                <a:gd name="T43" fmla="*/ 5 h 33"/>
                <a:gd name="T44" fmla="*/ 15 w 17"/>
                <a:gd name="T45" fmla="*/ 1 h 33"/>
                <a:gd name="T46" fmla="*/ 16 w 1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3">
                  <a:moveTo>
                    <a:pt x="16" y="0"/>
                  </a:moveTo>
                  <a:cubicBezTo>
                    <a:pt x="16" y="0"/>
                    <a:pt x="16" y="0"/>
                    <a:pt x="17" y="1"/>
                  </a:cubicBezTo>
                  <a:cubicBezTo>
                    <a:pt x="17" y="2"/>
                    <a:pt x="17" y="4"/>
                    <a:pt x="17" y="6"/>
                  </a:cubicBezTo>
                  <a:cubicBezTo>
                    <a:pt x="17" y="10"/>
                    <a:pt x="16" y="15"/>
                    <a:pt x="14" y="19"/>
                  </a:cubicBezTo>
                  <a:cubicBezTo>
                    <a:pt x="14" y="20"/>
                    <a:pt x="13" y="22"/>
                    <a:pt x="13" y="23"/>
                  </a:cubicBezTo>
                  <a:cubicBezTo>
                    <a:pt x="12" y="24"/>
                    <a:pt x="11" y="25"/>
                    <a:pt x="10" y="26"/>
                  </a:cubicBezTo>
                  <a:cubicBezTo>
                    <a:pt x="10" y="27"/>
                    <a:pt x="9" y="27"/>
                    <a:pt x="8" y="28"/>
                  </a:cubicBezTo>
                  <a:cubicBezTo>
                    <a:pt x="7" y="29"/>
                    <a:pt x="7" y="30"/>
                    <a:pt x="6" y="30"/>
                  </a:cubicBezTo>
                  <a:cubicBezTo>
                    <a:pt x="5" y="31"/>
                    <a:pt x="4" y="31"/>
                    <a:pt x="4" y="32"/>
                  </a:cubicBezTo>
                  <a:cubicBezTo>
                    <a:pt x="3" y="32"/>
                    <a:pt x="2" y="32"/>
                    <a:pt x="2" y="33"/>
                  </a:cubicBezTo>
                  <a:cubicBezTo>
                    <a:pt x="1" y="33"/>
                    <a:pt x="0" y="33"/>
                    <a:pt x="0" y="33"/>
                  </a:cubicBezTo>
                  <a:cubicBezTo>
                    <a:pt x="0" y="33"/>
                    <a:pt x="0" y="33"/>
                    <a:pt x="1" y="32"/>
                  </a:cubicBezTo>
                  <a:cubicBezTo>
                    <a:pt x="1" y="31"/>
                    <a:pt x="1" y="31"/>
                    <a:pt x="2" y="30"/>
                  </a:cubicBezTo>
                  <a:cubicBezTo>
                    <a:pt x="2" y="29"/>
                    <a:pt x="2" y="28"/>
                    <a:pt x="3" y="28"/>
                  </a:cubicBezTo>
                  <a:cubicBezTo>
                    <a:pt x="3" y="27"/>
                    <a:pt x="4" y="26"/>
                    <a:pt x="4" y="25"/>
                  </a:cubicBezTo>
                  <a:cubicBezTo>
                    <a:pt x="4" y="24"/>
                    <a:pt x="5" y="23"/>
                    <a:pt x="5" y="22"/>
                  </a:cubicBezTo>
                  <a:cubicBezTo>
                    <a:pt x="5" y="22"/>
                    <a:pt x="6" y="21"/>
                    <a:pt x="6" y="21"/>
                  </a:cubicBezTo>
                  <a:cubicBezTo>
                    <a:pt x="6" y="20"/>
                    <a:pt x="6" y="20"/>
                    <a:pt x="7" y="19"/>
                  </a:cubicBezTo>
                  <a:cubicBezTo>
                    <a:pt x="7" y="18"/>
                    <a:pt x="7" y="17"/>
                    <a:pt x="8" y="16"/>
                  </a:cubicBezTo>
                  <a:cubicBezTo>
                    <a:pt x="8" y="15"/>
                    <a:pt x="9" y="14"/>
                    <a:pt x="9" y="13"/>
                  </a:cubicBezTo>
                  <a:cubicBezTo>
                    <a:pt x="10" y="12"/>
                    <a:pt x="10" y="11"/>
                    <a:pt x="11" y="10"/>
                  </a:cubicBezTo>
                  <a:cubicBezTo>
                    <a:pt x="12" y="8"/>
                    <a:pt x="12" y="7"/>
                    <a:pt x="13" y="5"/>
                  </a:cubicBezTo>
                  <a:cubicBezTo>
                    <a:pt x="14" y="3"/>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87"/>
            <p:cNvSpPr/>
            <p:nvPr/>
          </p:nvSpPr>
          <p:spPr bwMode="auto">
            <a:xfrm>
              <a:off x="7196138" y="3227388"/>
              <a:ext cx="71438" cy="144463"/>
            </a:xfrm>
            <a:custGeom>
              <a:avLst/>
              <a:gdLst>
                <a:gd name="T0" fmla="*/ 16 w 17"/>
                <a:gd name="T1" fmla="*/ 0 h 34"/>
                <a:gd name="T2" fmla="*/ 16 w 17"/>
                <a:gd name="T3" fmla="*/ 2 h 34"/>
                <a:gd name="T4" fmla="*/ 17 w 17"/>
                <a:gd name="T5" fmla="*/ 6 h 34"/>
                <a:gd name="T6" fmla="*/ 14 w 17"/>
                <a:gd name="T7" fmla="*/ 20 h 34"/>
                <a:gd name="T8" fmla="*/ 12 w 17"/>
                <a:gd name="T9" fmla="*/ 23 h 34"/>
                <a:gd name="T10" fmla="*/ 10 w 17"/>
                <a:gd name="T11" fmla="*/ 26 h 34"/>
                <a:gd name="T12" fmla="*/ 8 w 17"/>
                <a:gd name="T13" fmla="*/ 29 h 34"/>
                <a:gd name="T14" fmla="*/ 5 w 17"/>
                <a:gd name="T15" fmla="*/ 31 h 34"/>
                <a:gd name="T16" fmla="*/ 3 w 17"/>
                <a:gd name="T17" fmla="*/ 32 h 34"/>
                <a:gd name="T18" fmla="*/ 1 w 17"/>
                <a:gd name="T19" fmla="*/ 33 h 34"/>
                <a:gd name="T20" fmla="*/ 0 w 17"/>
                <a:gd name="T21" fmla="*/ 34 h 34"/>
                <a:gd name="T22" fmla="*/ 0 w 17"/>
                <a:gd name="T23" fmla="*/ 32 h 34"/>
                <a:gd name="T24" fmla="*/ 1 w 17"/>
                <a:gd name="T25" fmla="*/ 30 h 34"/>
                <a:gd name="T26" fmla="*/ 2 w 17"/>
                <a:gd name="T27" fmla="*/ 28 h 34"/>
                <a:gd name="T28" fmla="*/ 3 w 17"/>
                <a:gd name="T29" fmla="*/ 26 h 34"/>
                <a:gd name="T30" fmla="*/ 5 w 17"/>
                <a:gd name="T31" fmla="*/ 23 h 34"/>
                <a:gd name="T32" fmla="*/ 5 w 17"/>
                <a:gd name="T33" fmla="*/ 21 h 34"/>
                <a:gd name="T34" fmla="*/ 6 w 17"/>
                <a:gd name="T35" fmla="*/ 20 h 34"/>
                <a:gd name="T36" fmla="*/ 7 w 17"/>
                <a:gd name="T37" fmla="*/ 17 h 34"/>
                <a:gd name="T38" fmla="*/ 9 w 17"/>
                <a:gd name="T39" fmla="*/ 14 h 34"/>
                <a:gd name="T40" fmla="*/ 10 w 17"/>
                <a:gd name="T41" fmla="*/ 11 h 34"/>
                <a:gd name="T42" fmla="*/ 13 w 17"/>
                <a:gd name="T43" fmla="*/ 6 h 34"/>
                <a:gd name="T44" fmla="*/ 15 w 17"/>
                <a:gd name="T45" fmla="*/ 2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6" y="1"/>
                    <a:pt x="16" y="2"/>
                  </a:cubicBezTo>
                  <a:cubicBezTo>
                    <a:pt x="16" y="3"/>
                    <a:pt x="17" y="5"/>
                    <a:pt x="17" y="6"/>
                  </a:cubicBezTo>
                  <a:cubicBezTo>
                    <a:pt x="17" y="10"/>
                    <a:pt x="16" y="15"/>
                    <a:pt x="14" y="20"/>
                  </a:cubicBezTo>
                  <a:cubicBezTo>
                    <a:pt x="13" y="21"/>
                    <a:pt x="13" y="22"/>
                    <a:pt x="12" y="23"/>
                  </a:cubicBezTo>
                  <a:cubicBezTo>
                    <a:pt x="11" y="24"/>
                    <a:pt x="11" y="25"/>
                    <a:pt x="10" y="26"/>
                  </a:cubicBezTo>
                  <a:cubicBezTo>
                    <a:pt x="9" y="27"/>
                    <a:pt x="8" y="28"/>
                    <a:pt x="8" y="29"/>
                  </a:cubicBezTo>
                  <a:cubicBezTo>
                    <a:pt x="7" y="29"/>
                    <a:pt x="6" y="30"/>
                    <a:pt x="5" y="31"/>
                  </a:cubicBezTo>
                  <a:cubicBezTo>
                    <a:pt x="5" y="31"/>
                    <a:pt x="4" y="32"/>
                    <a:pt x="3" y="32"/>
                  </a:cubicBezTo>
                  <a:cubicBezTo>
                    <a:pt x="2" y="33"/>
                    <a:pt x="2" y="33"/>
                    <a:pt x="1" y="33"/>
                  </a:cubicBezTo>
                  <a:cubicBezTo>
                    <a:pt x="0" y="34"/>
                    <a:pt x="0" y="34"/>
                    <a:pt x="0" y="34"/>
                  </a:cubicBezTo>
                  <a:cubicBezTo>
                    <a:pt x="0" y="34"/>
                    <a:pt x="0" y="33"/>
                    <a:pt x="0" y="32"/>
                  </a:cubicBezTo>
                  <a:cubicBezTo>
                    <a:pt x="1" y="32"/>
                    <a:pt x="1" y="31"/>
                    <a:pt x="1" y="30"/>
                  </a:cubicBezTo>
                  <a:cubicBezTo>
                    <a:pt x="1" y="30"/>
                    <a:pt x="2" y="29"/>
                    <a:pt x="2" y="28"/>
                  </a:cubicBezTo>
                  <a:cubicBezTo>
                    <a:pt x="3" y="27"/>
                    <a:pt x="3" y="26"/>
                    <a:pt x="3" y="26"/>
                  </a:cubicBezTo>
                  <a:cubicBezTo>
                    <a:pt x="4" y="25"/>
                    <a:pt x="4" y="24"/>
                    <a:pt x="5" y="23"/>
                  </a:cubicBezTo>
                  <a:cubicBezTo>
                    <a:pt x="5" y="22"/>
                    <a:pt x="5" y="22"/>
                    <a:pt x="5" y="21"/>
                  </a:cubicBezTo>
                  <a:cubicBezTo>
                    <a:pt x="5" y="21"/>
                    <a:pt x="6" y="20"/>
                    <a:pt x="6" y="20"/>
                  </a:cubicBezTo>
                  <a:cubicBezTo>
                    <a:pt x="6" y="19"/>
                    <a:pt x="7" y="18"/>
                    <a:pt x="7" y="17"/>
                  </a:cubicBezTo>
                  <a:cubicBezTo>
                    <a:pt x="8" y="16"/>
                    <a:pt x="8" y="15"/>
                    <a:pt x="9" y="14"/>
                  </a:cubicBezTo>
                  <a:cubicBezTo>
                    <a:pt x="9" y="13"/>
                    <a:pt x="10" y="12"/>
                    <a:pt x="10" y="11"/>
                  </a:cubicBezTo>
                  <a:cubicBezTo>
                    <a:pt x="11" y="9"/>
                    <a:pt x="12" y="7"/>
                    <a:pt x="13" y="6"/>
                  </a:cubicBezTo>
                  <a:cubicBezTo>
                    <a:pt x="13" y="4"/>
                    <a:pt x="14" y="3"/>
                    <a:pt x="15" y="2"/>
                  </a:cubicBezTo>
                  <a:cubicBezTo>
                    <a:pt x="15" y="1"/>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88"/>
            <p:cNvSpPr/>
            <p:nvPr/>
          </p:nvSpPr>
          <p:spPr bwMode="auto">
            <a:xfrm>
              <a:off x="7059613" y="3341688"/>
              <a:ext cx="71438" cy="144463"/>
            </a:xfrm>
            <a:custGeom>
              <a:avLst/>
              <a:gdLst>
                <a:gd name="T0" fmla="*/ 16 w 17"/>
                <a:gd name="T1" fmla="*/ 0 h 34"/>
                <a:gd name="T2" fmla="*/ 17 w 17"/>
                <a:gd name="T3" fmla="*/ 2 h 34"/>
                <a:gd name="T4" fmla="*/ 17 w 17"/>
                <a:gd name="T5" fmla="*/ 6 h 34"/>
                <a:gd name="T6" fmla="*/ 14 w 17"/>
                <a:gd name="T7" fmla="*/ 20 h 34"/>
                <a:gd name="T8" fmla="*/ 13 w 17"/>
                <a:gd name="T9" fmla="*/ 23 h 34"/>
                <a:gd name="T10" fmla="*/ 11 w 17"/>
                <a:gd name="T11" fmla="*/ 26 h 34"/>
                <a:gd name="T12" fmla="*/ 8 w 17"/>
                <a:gd name="T13" fmla="*/ 28 h 34"/>
                <a:gd name="T14" fmla="*/ 6 w 17"/>
                <a:gd name="T15" fmla="*/ 30 h 34"/>
                <a:gd name="T16" fmla="*/ 4 w 17"/>
                <a:gd name="T17" fmla="*/ 32 h 34"/>
                <a:gd name="T18" fmla="*/ 2 w 17"/>
                <a:gd name="T19" fmla="*/ 33 h 34"/>
                <a:gd name="T20" fmla="*/ 0 w 17"/>
                <a:gd name="T21" fmla="*/ 34 h 34"/>
                <a:gd name="T22" fmla="*/ 1 w 17"/>
                <a:gd name="T23" fmla="*/ 32 h 34"/>
                <a:gd name="T24" fmla="*/ 2 w 17"/>
                <a:gd name="T25" fmla="*/ 30 h 34"/>
                <a:gd name="T26" fmla="*/ 3 w 17"/>
                <a:gd name="T27" fmla="*/ 28 h 34"/>
                <a:gd name="T28" fmla="*/ 4 w 17"/>
                <a:gd name="T29" fmla="*/ 25 h 34"/>
                <a:gd name="T30" fmla="*/ 5 w 17"/>
                <a:gd name="T31" fmla="*/ 23 h 34"/>
                <a:gd name="T32" fmla="*/ 6 w 17"/>
                <a:gd name="T33" fmla="*/ 21 h 34"/>
                <a:gd name="T34" fmla="*/ 7 w 17"/>
                <a:gd name="T35" fmla="*/ 20 h 34"/>
                <a:gd name="T36" fmla="*/ 8 w 17"/>
                <a:gd name="T37" fmla="*/ 17 h 34"/>
                <a:gd name="T38" fmla="*/ 9 w 17"/>
                <a:gd name="T39" fmla="*/ 14 h 34"/>
                <a:gd name="T40" fmla="*/ 11 w 17"/>
                <a:gd name="T41" fmla="*/ 11 h 34"/>
                <a:gd name="T42" fmla="*/ 13 w 17"/>
                <a:gd name="T43" fmla="*/ 5 h 34"/>
                <a:gd name="T44" fmla="*/ 15 w 17"/>
                <a:gd name="T45" fmla="*/ 1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7" y="1"/>
                    <a:pt x="17" y="2"/>
                  </a:cubicBezTo>
                  <a:cubicBezTo>
                    <a:pt x="17" y="3"/>
                    <a:pt x="17" y="4"/>
                    <a:pt x="17" y="6"/>
                  </a:cubicBezTo>
                  <a:cubicBezTo>
                    <a:pt x="17" y="10"/>
                    <a:pt x="16" y="15"/>
                    <a:pt x="14" y="20"/>
                  </a:cubicBezTo>
                  <a:cubicBezTo>
                    <a:pt x="14" y="21"/>
                    <a:pt x="13" y="22"/>
                    <a:pt x="13" y="23"/>
                  </a:cubicBezTo>
                  <a:cubicBezTo>
                    <a:pt x="12" y="24"/>
                    <a:pt x="11" y="25"/>
                    <a:pt x="11" y="26"/>
                  </a:cubicBezTo>
                  <a:cubicBezTo>
                    <a:pt x="10" y="27"/>
                    <a:pt x="9" y="28"/>
                    <a:pt x="8" y="28"/>
                  </a:cubicBezTo>
                  <a:cubicBezTo>
                    <a:pt x="8" y="29"/>
                    <a:pt x="7" y="30"/>
                    <a:pt x="6" y="30"/>
                  </a:cubicBezTo>
                  <a:cubicBezTo>
                    <a:pt x="5" y="31"/>
                    <a:pt x="4" y="32"/>
                    <a:pt x="4" y="32"/>
                  </a:cubicBezTo>
                  <a:cubicBezTo>
                    <a:pt x="3" y="32"/>
                    <a:pt x="3" y="33"/>
                    <a:pt x="2" y="33"/>
                  </a:cubicBezTo>
                  <a:cubicBezTo>
                    <a:pt x="1" y="33"/>
                    <a:pt x="0" y="34"/>
                    <a:pt x="0" y="34"/>
                  </a:cubicBezTo>
                  <a:cubicBezTo>
                    <a:pt x="0" y="34"/>
                    <a:pt x="1" y="33"/>
                    <a:pt x="1" y="32"/>
                  </a:cubicBezTo>
                  <a:cubicBezTo>
                    <a:pt x="1" y="31"/>
                    <a:pt x="2" y="31"/>
                    <a:pt x="2" y="30"/>
                  </a:cubicBezTo>
                  <a:cubicBezTo>
                    <a:pt x="2" y="29"/>
                    <a:pt x="2" y="29"/>
                    <a:pt x="3" y="28"/>
                  </a:cubicBezTo>
                  <a:cubicBezTo>
                    <a:pt x="3" y="27"/>
                    <a:pt x="4" y="26"/>
                    <a:pt x="4" y="25"/>
                  </a:cubicBezTo>
                  <a:cubicBezTo>
                    <a:pt x="4" y="25"/>
                    <a:pt x="5" y="24"/>
                    <a:pt x="5" y="23"/>
                  </a:cubicBezTo>
                  <a:cubicBezTo>
                    <a:pt x="6" y="22"/>
                    <a:pt x="6" y="22"/>
                    <a:pt x="6" y="21"/>
                  </a:cubicBezTo>
                  <a:cubicBezTo>
                    <a:pt x="6" y="21"/>
                    <a:pt x="6" y="20"/>
                    <a:pt x="7" y="20"/>
                  </a:cubicBezTo>
                  <a:cubicBezTo>
                    <a:pt x="7" y="19"/>
                    <a:pt x="8" y="18"/>
                    <a:pt x="8" y="17"/>
                  </a:cubicBezTo>
                  <a:cubicBezTo>
                    <a:pt x="9" y="16"/>
                    <a:pt x="9" y="15"/>
                    <a:pt x="9" y="14"/>
                  </a:cubicBezTo>
                  <a:cubicBezTo>
                    <a:pt x="10" y="13"/>
                    <a:pt x="10" y="12"/>
                    <a:pt x="11" y="11"/>
                  </a:cubicBezTo>
                  <a:cubicBezTo>
                    <a:pt x="12" y="9"/>
                    <a:pt x="13" y="7"/>
                    <a:pt x="13" y="5"/>
                  </a:cubicBezTo>
                  <a:cubicBezTo>
                    <a:pt x="14" y="4"/>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89"/>
            <p:cNvSpPr/>
            <p:nvPr/>
          </p:nvSpPr>
          <p:spPr bwMode="auto">
            <a:xfrm>
              <a:off x="6902450" y="3440113"/>
              <a:ext cx="96838" cy="122238"/>
            </a:xfrm>
            <a:custGeom>
              <a:avLst/>
              <a:gdLst>
                <a:gd name="T0" fmla="*/ 23 w 23"/>
                <a:gd name="T1" fmla="*/ 0 h 29"/>
                <a:gd name="T2" fmla="*/ 23 w 23"/>
                <a:gd name="T3" fmla="*/ 2 h 29"/>
                <a:gd name="T4" fmla="*/ 23 w 23"/>
                <a:gd name="T5" fmla="*/ 7 h 29"/>
                <a:gd name="T6" fmla="*/ 17 w 23"/>
                <a:gd name="T7" fmla="*/ 19 h 29"/>
                <a:gd name="T8" fmla="*/ 14 w 23"/>
                <a:gd name="T9" fmla="*/ 22 h 29"/>
                <a:gd name="T10" fmla="*/ 11 w 23"/>
                <a:gd name="T11" fmla="*/ 24 h 29"/>
                <a:gd name="T12" fmla="*/ 9 w 23"/>
                <a:gd name="T13" fmla="*/ 26 h 29"/>
                <a:gd name="T14" fmla="*/ 6 w 23"/>
                <a:gd name="T15" fmla="*/ 28 h 29"/>
                <a:gd name="T16" fmla="*/ 3 w 23"/>
                <a:gd name="T17" fmla="*/ 28 h 29"/>
                <a:gd name="T18" fmla="*/ 1 w 23"/>
                <a:gd name="T19" fmla="*/ 29 h 29"/>
                <a:gd name="T20" fmla="*/ 0 w 23"/>
                <a:gd name="T21" fmla="*/ 29 h 29"/>
                <a:gd name="T22" fmla="*/ 1 w 23"/>
                <a:gd name="T23" fmla="*/ 28 h 29"/>
                <a:gd name="T24" fmla="*/ 2 w 23"/>
                <a:gd name="T25" fmla="*/ 26 h 29"/>
                <a:gd name="T26" fmla="*/ 3 w 23"/>
                <a:gd name="T27" fmla="*/ 24 h 29"/>
                <a:gd name="T28" fmla="*/ 5 w 23"/>
                <a:gd name="T29" fmla="*/ 22 h 29"/>
                <a:gd name="T30" fmla="*/ 7 w 23"/>
                <a:gd name="T31" fmla="*/ 20 h 29"/>
                <a:gd name="T32" fmla="*/ 8 w 23"/>
                <a:gd name="T33" fmla="*/ 19 h 29"/>
                <a:gd name="T34" fmla="*/ 9 w 23"/>
                <a:gd name="T35" fmla="*/ 17 h 29"/>
                <a:gd name="T36" fmla="*/ 11 w 23"/>
                <a:gd name="T37" fmla="*/ 15 h 29"/>
                <a:gd name="T38" fmla="*/ 13 w 23"/>
                <a:gd name="T39" fmla="*/ 12 h 29"/>
                <a:gd name="T40" fmla="*/ 15 w 23"/>
                <a:gd name="T41" fmla="*/ 10 h 29"/>
                <a:gd name="T42" fmla="*/ 19 w 23"/>
                <a:gd name="T43" fmla="*/ 5 h 29"/>
                <a:gd name="T44" fmla="*/ 22 w 23"/>
                <a:gd name="T45" fmla="*/ 2 h 29"/>
                <a:gd name="T46" fmla="*/ 23 w 23"/>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9">
                  <a:moveTo>
                    <a:pt x="23" y="0"/>
                  </a:moveTo>
                  <a:cubicBezTo>
                    <a:pt x="23" y="0"/>
                    <a:pt x="23" y="1"/>
                    <a:pt x="23" y="2"/>
                  </a:cubicBezTo>
                  <a:cubicBezTo>
                    <a:pt x="23" y="3"/>
                    <a:pt x="23" y="5"/>
                    <a:pt x="23" y="7"/>
                  </a:cubicBezTo>
                  <a:cubicBezTo>
                    <a:pt x="22" y="10"/>
                    <a:pt x="20" y="15"/>
                    <a:pt x="17" y="19"/>
                  </a:cubicBezTo>
                  <a:cubicBezTo>
                    <a:pt x="16" y="20"/>
                    <a:pt x="15" y="21"/>
                    <a:pt x="14" y="22"/>
                  </a:cubicBezTo>
                  <a:cubicBezTo>
                    <a:pt x="13" y="23"/>
                    <a:pt x="12" y="24"/>
                    <a:pt x="11" y="24"/>
                  </a:cubicBezTo>
                  <a:cubicBezTo>
                    <a:pt x="10" y="25"/>
                    <a:pt x="9" y="26"/>
                    <a:pt x="9" y="26"/>
                  </a:cubicBezTo>
                  <a:cubicBezTo>
                    <a:pt x="8" y="27"/>
                    <a:pt x="7" y="27"/>
                    <a:pt x="6" y="28"/>
                  </a:cubicBezTo>
                  <a:cubicBezTo>
                    <a:pt x="5" y="28"/>
                    <a:pt x="4" y="28"/>
                    <a:pt x="3" y="28"/>
                  </a:cubicBezTo>
                  <a:cubicBezTo>
                    <a:pt x="3" y="29"/>
                    <a:pt x="2" y="29"/>
                    <a:pt x="1" y="29"/>
                  </a:cubicBezTo>
                  <a:cubicBezTo>
                    <a:pt x="0" y="29"/>
                    <a:pt x="0" y="29"/>
                    <a:pt x="0" y="29"/>
                  </a:cubicBezTo>
                  <a:cubicBezTo>
                    <a:pt x="0" y="29"/>
                    <a:pt x="0" y="29"/>
                    <a:pt x="1" y="28"/>
                  </a:cubicBezTo>
                  <a:cubicBezTo>
                    <a:pt x="1" y="27"/>
                    <a:pt x="1" y="27"/>
                    <a:pt x="2" y="26"/>
                  </a:cubicBezTo>
                  <a:cubicBezTo>
                    <a:pt x="2" y="26"/>
                    <a:pt x="3" y="25"/>
                    <a:pt x="3" y="24"/>
                  </a:cubicBezTo>
                  <a:cubicBezTo>
                    <a:pt x="4" y="24"/>
                    <a:pt x="5" y="23"/>
                    <a:pt x="5" y="22"/>
                  </a:cubicBezTo>
                  <a:cubicBezTo>
                    <a:pt x="6" y="21"/>
                    <a:pt x="6" y="21"/>
                    <a:pt x="7" y="20"/>
                  </a:cubicBezTo>
                  <a:cubicBezTo>
                    <a:pt x="7" y="19"/>
                    <a:pt x="8" y="19"/>
                    <a:pt x="8" y="19"/>
                  </a:cubicBezTo>
                  <a:cubicBezTo>
                    <a:pt x="8" y="18"/>
                    <a:pt x="9" y="18"/>
                    <a:pt x="9" y="17"/>
                  </a:cubicBezTo>
                  <a:cubicBezTo>
                    <a:pt x="10" y="16"/>
                    <a:pt x="10" y="16"/>
                    <a:pt x="11" y="15"/>
                  </a:cubicBezTo>
                  <a:cubicBezTo>
                    <a:pt x="12" y="14"/>
                    <a:pt x="13" y="13"/>
                    <a:pt x="13" y="12"/>
                  </a:cubicBezTo>
                  <a:cubicBezTo>
                    <a:pt x="14" y="11"/>
                    <a:pt x="15" y="10"/>
                    <a:pt x="15" y="10"/>
                  </a:cubicBezTo>
                  <a:cubicBezTo>
                    <a:pt x="17" y="8"/>
                    <a:pt x="18" y="6"/>
                    <a:pt x="19" y="5"/>
                  </a:cubicBezTo>
                  <a:cubicBezTo>
                    <a:pt x="20" y="4"/>
                    <a:pt x="21" y="3"/>
                    <a:pt x="22" y="2"/>
                  </a:cubicBezTo>
                  <a:cubicBezTo>
                    <a:pt x="23" y="1"/>
                    <a:pt x="23" y="0"/>
                    <a:pt x="23"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90"/>
            <p:cNvSpPr/>
            <p:nvPr/>
          </p:nvSpPr>
          <p:spPr bwMode="auto">
            <a:xfrm>
              <a:off x="7021513" y="3529013"/>
              <a:ext cx="101600" cy="123825"/>
            </a:xfrm>
            <a:custGeom>
              <a:avLst/>
              <a:gdLst>
                <a:gd name="T0" fmla="*/ 24 w 24"/>
                <a:gd name="T1" fmla="*/ 0 h 29"/>
                <a:gd name="T2" fmla="*/ 24 w 24"/>
                <a:gd name="T3" fmla="*/ 2 h 29"/>
                <a:gd name="T4" fmla="*/ 23 w 24"/>
                <a:gd name="T5" fmla="*/ 6 h 29"/>
                <a:gd name="T6" fmla="*/ 17 w 24"/>
                <a:gd name="T7" fmla="*/ 19 h 29"/>
                <a:gd name="T8" fmla="*/ 15 w 24"/>
                <a:gd name="T9" fmla="*/ 21 h 29"/>
                <a:gd name="T10" fmla="*/ 12 w 24"/>
                <a:gd name="T11" fmla="*/ 24 h 29"/>
                <a:gd name="T12" fmla="*/ 9 w 24"/>
                <a:gd name="T13" fmla="*/ 26 h 29"/>
                <a:gd name="T14" fmla="*/ 6 w 24"/>
                <a:gd name="T15" fmla="*/ 27 h 29"/>
                <a:gd name="T16" fmla="*/ 4 w 24"/>
                <a:gd name="T17" fmla="*/ 28 h 29"/>
                <a:gd name="T18" fmla="*/ 2 w 24"/>
                <a:gd name="T19" fmla="*/ 28 h 29"/>
                <a:gd name="T20" fmla="*/ 0 w 24"/>
                <a:gd name="T21" fmla="*/ 29 h 29"/>
                <a:gd name="T22" fmla="*/ 1 w 24"/>
                <a:gd name="T23" fmla="*/ 27 h 29"/>
                <a:gd name="T24" fmla="*/ 2 w 24"/>
                <a:gd name="T25" fmla="*/ 26 h 29"/>
                <a:gd name="T26" fmla="*/ 4 w 24"/>
                <a:gd name="T27" fmla="*/ 24 h 29"/>
                <a:gd name="T28" fmla="*/ 6 w 24"/>
                <a:gd name="T29" fmla="*/ 22 h 29"/>
                <a:gd name="T30" fmla="*/ 8 w 24"/>
                <a:gd name="T31" fmla="*/ 19 h 29"/>
                <a:gd name="T32" fmla="*/ 9 w 24"/>
                <a:gd name="T33" fmla="*/ 18 h 29"/>
                <a:gd name="T34" fmla="*/ 10 w 24"/>
                <a:gd name="T35" fmla="*/ 17 h 29"/>
                <a:gd name="T36" fmla="*/ 12 w 24"/>
                <a:gd name="T37" fmla="*/ 14 h 29"/>
                <a:gd name="T38" fmla="*/ 14 w 24"/>
                <a:gd name="T39" fmla="*/ 12 h 29"/>
                <a:gd name="T40" fmla="*/ 16 w 24"/>
                <a:gd name="T41" fmla="*/ 9 h 29"/>
                <a:gd name="T42" fmla="*/ 20 w 24"/>
                <a:gd name="T43" fmla="*/ 4 h 29"/>
                <a:gd name="T44" fmla="*/ 23 w 24"/>
                <a:gd name="T45" fmla="*/ 1 h 29"/>
                <a:gd name="T46" fmla="*/ 24 w 24"/>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9">
                  <a:moveTo>
                    <a:pt x="24" y="0"/>
                  </a:moveTo>
                  <a:cubicBezTo>
                    <a:pt x="24" y="0"/>
                    <a:pt x="24" y="1"/>
                    <a:pt x="24" y="2"/>
                  </a:cubicBezTo>
                  <a:cubicBezTo>
                    <a:pt x="24" y="3"/>
                    <a:pt x="24" y="4"/>
                    <a:pt x="23" y="6"/>
                  </a:cubicBezTo>
                  <a:cubicBezTo>
                    <a:pt x="22" y="10"/>
                    <a:pt x="20" y="15"/>
                    <a:pt x="17" y="19"/>
                  </a:cubicBezTo>
                  <a:cubicBezTo>
                    <a:pt x="16" y="20"/>
                    <a:pt x="16" y="21"/>
                    <a:pt x="15" y="21"/>
                  </a:cubicBezTo>
                  <a:cubicBezTo>
                    <a:pt x="14" y="22"/>
                    <a:pt x="13" y="23"/>
                    <a:pt x="12" y="24"/>
                  </a:cubicBezTo>
                  <a:cubicBezTo>
                    <a:pt x="11" y="25"/>
                    <a:pt x="10" y="25"/>
                    <a:pt x="9" y="26"/>
                  </a:cubicBezTo>
                  <a:cubicBezTo>
                    <a:pt x="8" y="26"/>
                    <a:pt x="7" y="27"/>
                    <a:pt x="6" y="27"/>
                  </a:cubicBezTo>
                  <a:cubicBezTo>
                    <a:pt x="5" y="27"/>
                    <a:pt x="5" y="28"/>
                    <a:pt x="4" y="28"/>
                  </a:cubicBezTo>
                  <a:cubicBezTo>
                    <a:pt x="3" y="28"/>
                    <a:pt x="2" y="28"/>
                    <a:pt x="2" y="28"/>
                  </a:cubicBezTo>
                  <a:cubicBezTo>
                    <a:pt x="1" y="29"/>
                    <a:pt x="0" y="29"/>
                    <a:pt x="0" y="29"/>
                  </a:cubicBezTo>
                  <a:cubicBezTo>
                    <a:pt x="0" y="29"/>
                    <a:pt x="1" y="28"/>
                    <a:pt x="1" y="27"/>
                  </a:cubicBezTo>
                  <a:cubicBezTo>
                    <a:pt x="2" y="27"/>
                    <a:pt x="2" y="26"/>
                    <a:pt x="2" y="26"/>
                  </a:cubicBezTo>
                  <a:cubicBezTo>
                    <a:pt x="3" y="25"/>
                    <a:pt x="3" y="25"/>
                    <a:pt x="4" y="24"/>
                  </a:cubicBezTo>
                  <a:cubicBezTo>
                    <a:pt x="5" y="23"/>
                    <a:pt x="5" y="22"/>
                    <a:pt x="6" y="22"/>
                  </a:cubicBezTo>
                  <a:cubicBezTo>
                    <a:pt x="6" y="21"/>
                    <a:pt x="7" y="20"/>
                    <a:pt x="8" y="19"/>
                  </a:cubicBezTo>
                  <a:cubicBezTo>
                    <a:pt x="8" y="19"/>
                    <a:pt x="8" y="19"/>
                    <a:pt x="9" y="18"/>
                  </a:cubicBezTo>
                  <a:cubicBezTo>
                    <a:pt x="9" y="18"/>
                    <a:pt x="9" y="17"/>
                    <a:pt x="10" y="17"/>
                  </a:cubicBezTo>
                  <a:cubicBezTo>
                    <a:pt x="10" y="16"/>
                    <a:pt x="11" y="15"/>
                    <a:pt x="12" y="14"/>
                  </a:cubicBezTo>
                  <a:cubicBezTo>
                    <a:pt x="12" y="13"/>
                    <a:pt x="13" y="12"/>
                    <a:pt x="14" y="12"/>
                  </a:cubicBezTo>
                  <a:cubicBezTo>
                    <a:pt x="14" y="11"/>
                    <a:pt x="15" y="10"/>
                    <a:pt x="16" y="9"/>
                  </a:cubicBezTo>
                  <a:cubicBezTo>
                    <a:pt x="17" y="7"/>
                    <a:pt x="18" y="6"/>
                    <a:pt x="20" y="4"/>
                  </a:cubicBezTo>
                  <a:cubicBezTo>
                    <a:pt x="21" y="3"/>
                    <a:pt x="22" y="2"/>
                    <a:pt x="23" y="1"/>
                  </a:cubicBezTo>
                  <a:cubicBezTo>
                    <a:pt x="23" y="0"/>
                    <a:pt x="24" y="0"/>
                    <a:pt x="24"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91"/>
            <p:cNvSpPr/>
            <p:nvPr/>
          </p:nvSpPr>
          <p:spPr bwMode="auto">
            <a:xfrm>
              <a:off x="6821488" y="3622675"/>
              <a:ext cx="136525" cy="93663"/>
            </a:xfrm>
            <a:custGeom>
              <a:avLst/>
              <a:gdLst>
                <a:gd name="T0" fmla="*/ 32 w 32"/>
                <a:gd name="T1" fmla="*/ 0 h 22"/>
                <a:gd name="T2" fmla="*/ 32 w 32"/>
                <a:gd name="T3" fmla="*/ 2 h 22"/>
                <a:gd name="T4" fmla="*/ 30 w 32"/>
                <a:gd name="T5" fmla="*/ 6 h 22"/>
                <a:gd name="T6" fmla="*/ 21 w 32"/>
                <a:gd name="T7" fmla="*/ 17 h 22"/>
                <a:gd name="T8" fmla="*/ 17 w 32"/>
                <a:gd name="T9" fmla="*/ 19 h 22"/>
                <a:gd name="T10" fmla="*/ 14 w 32"/>
                <a:gd name="T11" fmla="*/ 20 h 22"/>
                <a:gd name="T12" fmla="*/ 10 w 32"/>
                <a:gd name="T13" fmla="*/ 21 h 22"/>
                <a:gd name="T14" fmla="*/ 9 w 32"/>
                <a:gd name="T15" fmla="*/ 22 h 22"/>
                <a:gd name="T16" fmla="*/ 7 w 32"/>
                <a:gd name="T17" fmla="*/ 22 h 22"/>
                <a:gd name="T18" fmla="*/ 2 w 32"/>
                <a:gd name="T19" fmla="*/ 21 h 22"/>
                <a:gd name="T20" fmla="*/ 0 w 32"/>
                <a:gd name="T21" fmla="*/ 21 h 22"/>
                <a:gd name="T22" fmla="*/ 2 w 32"/>
                <a:gd name="T23" fmla="*/ 20 h 22"/>
                <a:gd name="T24" fmla="*/ 4 w 32"/>
                <a:gd name="T25" fmla="*/ 19 h 22"/>
                <a:gd name="T26" fmla="*/ 6 w 32"/>
                <a:gd name="T27" fmla="*/ 17 h 22"/>
                <a:gd name="T28" fmla="*/ 8 w 32"/>
                <a:gd name="T29" fmla="*/ 16 h 22"/>
                <a:gd name="T30" fmla="*/ 11 w 32"/>
                <a:gd name="T31" fmla="*/ 14 h 22"/>
                <a:gd name="T32" fmla="*/ 14 w 32"/>
                <a:gd name="T33" fmla="*/ 12 h 22"/>
                <a:gd name="T34" fmla="*/ 16 w 32"/>
                <a:gd name="T35" fmla="*/ 10 h 22"/>
                <a:gd name="T36" fmla="*/ 22 w 32"/>
                <a:gd name="T37" fmla="*/ 7 h 22"/>
                <a:gd name="T38" fmla="*/ 25 w 32"/>
                <a:gd name="T39" fmla="*/ 5 h 22"/>
                <a:gd name="T40" fmla="*/ 27 w 32"/>
                <a:gd name="T41" fmla="*/ 3 h 22"/>
                <a:gd name="T42" fmla="*/ 31 w 32"/>
                <a:gd name="T43" fmla="*/ 1 h 22"/>
                <a:gd name="T44" fmla="*/ 32 w 32"/>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2">
                  <a:moveTo>
                    <a:pt x="32" y="0"/>
                  </a:moveTo>
                  <a:cubicBezTo>
                    <a:pt x="32" y="0"/>
                    <a:pt x="32" y="0"/>
                    <a:pt x="32" y="2"/>
                  </a:cubicBezTo>
                  <a:cubicBezTo>
                    <a:pt x="32" y="3"/>
                    <a:pt x="31" y="4"/>
                    <a:pt x="30" y="6"/>
                  </a:cubicBezTo>
                  <a:cubicBezTo>
                    <a:pt x="29" y="10"/>
                    <a:pt x="25" y="14"/>
                    <a:pt x="21" y="17"/>
                  </a:cubicBezTo>
                  <a:cubicBezTo>
                    <a:pt x="20" y="17"/>
                    <a:pt x="18" y="18"/>
                    <a:pt x="17" y="19"/>
                  </a:cubicBezTo>
                  <a:cubicBezTo>
                    <a:pt x="16" y="19"/>
                    <a:pt x="15" y="20"/>
                    <a:pt x="14" y="20"/>
                  </a:cubicBezTo>
                  <a:cubicBezTo>
                    <a:pt x="13" y="21"/>
                    <a:pt x="11" y="21"/>
                    <a:pt x="10" y="21"/>
                  </a:cubicBezTo>
                  <a:cubicBezTo>
                    <a:pt x="10" y="21"/>
                    <a:pt x="9" y="21"/>
                    <a:pt x="9" y="22"/>
                  </a:cubicBezTo>
                  <a:cubicBezTo>
                    <a:pt x="8" y="22"/>
                    <a:pt x="8" y="22"/>
                    <a:pt x="7" y="22"/>
                  </a:cubicBezTo>
                  <a:cubicBezTo>
                    <a:pt x="5" y="22"/>
                    <a:pt x="3" y="22"/>
                    <a:pt x="2" y="21"/>
                  </a:cubicBezTo>
                  <a:cubicBezTo>
                    <a:pt x="1" y="21"/>
                    <a:pt x="0" y="21"/>
                    <a:pt x="0" y="21"/>
                  </a:cubicBezTo>
                  <a:cubicBezTo>
                    <a:pt x="0" y="21"/>
                    <a:pt x="1" y="21"/>
                    <a:pt x="2" y="20"/>
                  </a:cubicBezTo>
                  <a:cubicBezTo>
                    <a:pt x="2" y="20"/>
                    <a:pt x="3" y="19"/>
                    <a:pt x="4" y="19"/>
                  </a:cubicBezTo>
                  <a:cubicBezTo>
                    <a:pt x="4" y="18"/>
                    <a:pt x="5" y="18"/>
                    <a:pt x="6" y="17"/>
                  </a:cubicBezTo>
                  <a:cubicBezTo>
                    <a:pt x="7" y="17"/>
                    <a:pt x="7" y="16"/>
                    <a:pt x="8" y="16"/>
                  </a:cubicBezTo>
                  <a:cubicBezTo>
                    <a:pt x="9" y="15"/>
                    <a:pt x="10" y="15"/>
                    <a:pt x="11" y="14"/>
                  </a:cubicBezTo>
                  <a:cubicBezTo>
                    <a:pt x="12" y="13"/>
                    <a:pt x="13" y="13"/>
                    <a:pt x="14" y="12"/>
                  </a:cubicBezTo>
                  <a:cubicBezTo>
                    <a:pt x="14" y="12"/>
                    <a:pt x="15" y="11"/>
                    <a:pt x="16" y="10"/>
                  </a:cubicBezTo>
                  <a:cubicBezTo>
                    <a:pt x="18" y="9"/>
                    <a:pt x="20" y="8"/>
                    <a:pt x="22" y="7"/>
                  </a:cubicBezTo>
                  <a:cubicBezTo>
                    <a:pt x="23" y="6"/>
                    <a:pt x="24" y="5"/>
                    <a:pt x="25" y="5"/>
                  </a:cubicBezTo>
                  <a:cubicBezTo>
                    <a:pt x="25" y="4"/>
                    <a:pt x="26" y="4"/>
                    <a:pt x="27" y="3"/>
                  </a:cubicBezTo>
                  <a:cubicBezTo>
                    <a:pt x="28" y="2"/>
                    <a:pt x="30" y="1"/>
                    <a:pt x="31" y="1"/>
                  </a:cubicBezTo>
                  <a:cubicBezTo>
                    <a:pt x="32" y="0"/>
                    <a:pt x="32" y="0"/>
                    <a:pt x="32"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2"/>
            <p:cNvSpPr/>
            <p:nvPr/>
          </p:nvSpPr>
          <p:spPr bwMode="auto">
            <a:xfrm>
              <a:off x="6646863" y="3652838"/>
              <a:ext cx="131763" cy="93663"/>
            </a:xfrm>
            <a:custGeom>
              <a:avLst/>
              <a:gdLst>
                <a:gd name="T0" fmla="*/ 31 w 31"/>
                <a:gd name="T1" fmla="*/ 0 h 22"/>
                <a:gd name="T2" fmla="*/ 31 w 31"/>
                <a:gd name="T3" fmla="*/ 2 h 22"/>
                <a:gd name="T4" fmla="*/ 29 w 31"/>
                <a:gd name="T5" fmla="*/ 6 h 22"/>
                <a:gd name="T6" fmla="*/ 20 w 31"/>
                <a:gd name="T7" fmla="*/ 17 h 22"/>
                <a:gd name="T8" fmla="*/ 16 w 31"/>
                <a:gd name="T9" fmla="*/ 19 h 22"/>
                <a:gd name="T10" fmla="*/ 13 w 31"/>
                <a:gd name="T11" fmla="*/ 20 h 22"/>
                <a:gd name="T12" fmla="*/ 9 w 31"/>
                <a:gd name="T13" fmla="*/ 21 h 22"/>
                <a:gd name="T14" fmla="*/ 8 w 31"/>
                <a:gd name="T15" fmla="*/ 22 h 22"/>
                <a:gd name="T16" fmla="*/ 6 w 31"/>
                <a:gd name="T17" fmla="*/ 22 h 22"/>
                <a:gd name="T18" fmla="*/ 1 w 31"/>
                <a:gd name="T19" fmla="*/ 21 h 22"/>
                <a:gd name="T20" fmla="*/ 0 w 31"/>
                <a:gd name="T21" fmla="*/ 21 h 22"/>
                <a:gd name="T22" fmla="*/ 1 w 31"/>
                <a:gd name="T23" fmla="*/ 20 h 22"/>
                <a:gd name="T24" fmla="*/ 3 w 31"/>
                <a:gd name="T25" fmla="*/ 19 h 22"/>
                <a:gd name="T26" fmla="*/ 5 w 31"/>
                <a:gd name="T27" fmla="*/ 17 h 22"/>
                <a:gd name="T28" fmla="*/ 7 w 31"/>
                <a:gd name="T29" fmla="*/ 16 h 22"/>
                <a:gd name="T30" fmla="*/ 10 w 31"/>
                <a:gd name="T31" fmla="*/ 14 h 22"/>
                <a:gd name="T32" fmla="*/ 13 w 31"/>
                <a:gd name="T33" fmla="*/ 12 h 22"/>
                <a:gd name="T34" fmla="*/ 15 w 31"/>
                <a:gd name="T35" fmla="*/ 10 h 22"/>
                <a:gd name="T36" fmla="*/ 21 w 31"/>
                <a:gd name="T37" fmla="*/ 7 h 22"/>
                <a:gd name="T38" fmla="*/ 24 w 31"/>
                <a:gd name="T39" fmla="*/ 5 h 22"/>
                <a:gd name="T40" fmla="*/ 26 w 31"/>
                <a:gd name="T41" fmla="*/ 3 h 22"/>
                <a:gd name="T42" fmla="*/ 30 w 31"/>
                <a:gd name="T43" fmla="*/ 1 h 22"/>
                <a:gd name="T44" fmla="*/ 31 w 31"/>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2">
                  <a:moveTo>
                    <a:pt x="31" y="0"/>
                  </a:moveTo>
                  <a:cubicBezTo>
                    <a:pt x="31" y="0"/>
                    <a:pt x="31" y="1"/>
                    <a:pt x="31" y="2"/>
                  </a:cubicBezTo>
                  <a:cubicBezTo>
                    <a:pt x="31" y="3"/>
                    <a:pt x="30" y="4"/>
                    <a:pt x="29" y="6"/>
                  </a:cubicBezTo>
                  <a:cubicBezTo>
                    <a:pt x="28" y="10"/>
                    <a:pt x="24" y="14"/>
                    <a:pt x="20" y="17"/>
                  </a:cubicBezTo>
                  <a:cubicBezTo>
                    <a:pt x="19" y="18"/>
                    <a:pt x="18" y="18"/>
                    <a:pt x="16" y="19"/>
                  </a:cubicBezTo>
                  <a:cubicBezTo>
                    <a:pt x="15" y="19"/>
                    <a:pt x="14" y="20"/>
                    <a:pt x="13" y="20"/>
                  </a:cubicBezTo>
                  <a:cubicBezTo>
                    <a:pt x="12" y="21"/>
                    <a:pt x="10" y="21"/>
                    <a:pt x="9" y="21"/>
                  </a:cubicBezTo>
                  <a:cubicBezTo>
                    <a:pt x="9" y="21"/>
                    <a:pt x="8" y="22"/>
                    <a:pt x="8" y="22"/>
                  </a:cubicBezTo>
                  <a:cubicBezTo>
                    <a:pt x="7" y="22"/>
                    <a:pt x="7" y="22"/>
                    <a:pt x="6" y="22"/>
                  </a:cubicBezTo>
                  <a:cubicBezTo>
                    <a:pt x="4" y="22"/>
                    <a:pt x="2" y="22"/>
                    <a:pt x="1" y="21"/>
                  </a:cubicBezTo>
                  <a:cubicBezTo>
                    <a:pt x="0" y="21"/>
                    <a:pt x="0" y="21"/>
                    <a:pt x="0" y="21"/>
                  </a:cubicBezTo>
                  <a:cubicBezTo>
                    <a:pt x="0" y="21"/>
                    <a:pt x="0" y="21"/>
                    <a:pt x="1" y="20"/>
                  </a:cubicBezTo>
                  <a:cubicBezTo>
                    <a:pt x="1" y="20"/>
                    <a:pt x="2" y="19"/>
                    <a:pt x="3" y="19"/>
                  </a:cubicBezTo>
                  <a:cubicBezTo>
                    <a:pt x="3" y="18"/>
                    <a:pt x="4" y="18"/>
                    <a:pt x="5" y="17"/>
                  </a:cubicBezTo>
                  <a:cubicBezTo>
                    <a:pt x="6" y="17"/>
                    <a:pt x="6" y="16"/>
                    <a:pt x="7" y="16"/>
                  </a:cubicBezTo>
                  <a:cubicBezTo>
                    <a:pt x="8" y="15"/>
                    <a:pt x="9" y="15"/>
                    <a:pt x="10" y="14"/>
                  </a:cubicBezTo>
                  <a:cubicBezTo>
                    <a:pt x="11" y="14"/>
                    <a:pt x="12" y="13"/>
                    <a:pt x="13" y="12"/>
                  </a:cubicBezTo>
                  <a:cubicBezTo>
                    <a:pt x="13" y="12"/>
                    <a:pt x="14" y="11"/>
                    <a:pt x="15" y="10"/>
                  </a:cubicBezTo>
                  <a:cubicBezTo>
                    <a:pt x="17" y="9"/>
                    <a:pt x="19" y="8"/>
                    <a:pt x="21" y="7"/>
                  </a:cubicBezTo>
                  <a:cubicBezTo>
                    <a:pt x="22" y="6"/>
                    <a:pt x="23" y="5"/>
                    <a:pt x="24" y="5"/>
                  </a:cubicBezTo>
                  <a:cubicBezTo>
                    <a:pt x="24" y="4"/>
                    <a:pt x="25" y="4"/>
                    <a:pt x="26" y="3"/>
                  </a:cubicBezTo>
                  <a:cubicBezTo>
                    <a:pt x="28" y="2"/>
                    <a:pt x="29" y="1"/>
                    <a:pt x="30" y="1"/>
                  </a:cubicBezTo>
                  <a:cubicBezTo>
                    <a:pt x="31" y="0"/>
                    <a:pt x="31" y="0"/>
                    <a:pt x="31"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93"/>
            <p:cNvSpPr/>
            <p:nvPr/>
          </p:nvSpPr>
          <p:spPr bwMode="auto">
            <a:xfrm>
              <a:off x="6016625" y="2771775"/>
              <a:ext cx="723900" cy="458788"/>
            </a:xfrm>
            <a:custGeom>
              <a:avLst/>
              <a:gdLst>
                <a:gd name="T0" fmla="*/ 18 w 170"/>
                <a:gd name="T1" fmla="*/ 11 h 108"/>
                <a:gd name="T2" fmla="*/ 5 w 170"/>
                <a:gd name="T3" fmla="*/ 29 h 108"/>
                <a:gd name="T4" fmla="*/ 6 w 170"/>
                <a:gd name="T5" fmla="*/ 42 h 108"/>
                <a:gd name="T6" fmla="*/ 8 w 170"/>
                <a:gd name="T7" fmla="*/ 43 h 108"/>
                <a:gd name="T8" fmla="*/ 19 w 170"/>
                <a:gd name="T9" fmla="*/ 43 h 108"/>
                <a:gd name="T10" fmla="*/ 40 w 170"/>
                <a:gd name="T11" fmla="*/ 38 h 108"/>
                <a:gd name="T12" fmla="*/ 69 w 170"/>
                <a:gd name="T13" fmla="*/ 27 h 108"/>
                <a:gd name="T14" fmla="*/ 73 w 170"/>
                <a:gd name="T15" fmla="*/ 33 h 108"/>
                <a:gd name="T16" fmla="*/ 67 w 170"/>
                <a:gd name="T17" fmla="*/ 46 h 108"/>
                <a:gd name="T18" fmla="*/ 67 w 170"/>
                <a:gd name="T19" fmla="*/ 71 h 108"/>
                <a:gd name="T20" fmla="*/ 77 w 170"/>
                <a:gd name="T21" fmla="*/ 77 h 108"/>
                <a:gd name="T22" fmla="*/ 79 w 170"/>
                <a:gd name="T23" fmla="*/ 77 h 108"/>
                <a:gd name="T24" fmla="*/ 84 w 170"/>
                <a:gd name="T25" fmla="*/ 77 h 108"/>
                <a:gd name="T26" fmla="*/ 103 w 170"/>
                <a:gd name="T27" fmla="*/ 70 h 108"/>
                <a:gd name="T28" fmla="*/ 119 w 170"/>
                <a:gd name="T29" fmla="*/ 55 h 108"/>
                <a:gd name="T30" fmla="*/ 133 w 170"/>
                <a:gd name="T31" fmla="*/ 33 h 108"/>
                <a:gd name="T32" fmla="*/ 129 w 170"/>
                <a:gd name="T33" fmla="*/ 59 h 108"/>
                <a:gd name="T34" fmla="*/ 128 w 170"/>
                <a:gd name="T35" fmla="*/ 81 h 108"/>
                <a:gd name="T36" fmla="*/ 133 w 170"/>
                <a:gd name="T37" fmla="*/ 101 h 108"/>
                <a:gd name="T38" fmla="*/ 135 w 170"/>
                <a:gd name="T39" fmla="*/ 102 h 108"/>
                <a:gd name="T40" fmla="*/ 136 w 170"/>
                <a:gd name="T41" fmla="*/ 103 h 108"/>
                <a:gd name="T42" fmla="*/ 136 w 170"/>
                <a:gd name="T43" fmla="*/ 103 h 108"/>
                <a:gd name="T44" fmla="*/ 136 w 170"/>
                <a:gd name="T45" fmla="*/ 103 h 108"/>
                <a:gd name="T46" fmla="*/ 137 w 170"/>
                <a:gd name="T47" fmla="*/ 103 h 108"/>
                <a:gd name="T48" fmla="*/ 143 w 170"/>
                <a:gd name="T49" fmla="*/ 100 h 108"/>
                <a:gd name="T50" fmla="*/ 157 w 170"/>
                <a:gd name="T51" fmla="*/ 83 h 108"/>
                <a:gd name="T52" fmla="*/ 170 w 170"/>
                <a:gd name="T53" fmla="*/ 56 h 108"/>
                <a:gd name="T54" fmla="*/ 159 w 170"/>
                <a:gd name="T55" fmla="*/ 85 h 108"/>
                <a:gd name="T56" fmla="*/ 146 w 170"/>
                <a:gd name="T57" fmla="*/ 104 h 108"/>
                <a:gd name="T58" fmla="*/ 137 w 170"/>
                <a:gd name="T59" fmla="*/ 108 h 108"/>
                <a:gd name="T60" fmla="*/ 135 w 170"/>
                <a:gd name="T61" fmla="*/ 108 h 108"/>
                <a:gd name="T62" fmla="*/ 135 w 170"/>
                <a:gd name="T63" fmla="*/ 108 h 108"/>
                <a:gd name="T64" fmla="*/ 135 w 170"/>
                <a:gd name="T65" fmla="*/ 107 h 108"/>
                <a:gd name="T66" fmla="*/ 133 w 170"/>
                <a:gd name="T67" fmla="*/ 107 h 108"/>
                <a:gd name="T68" fmla="*/ 129 w 170"/>
                <a:gd name="T69" fmla="*/ 105 h 108"/>
                <a:gd name="T70" fmla="*/ 121 w 170"/>
                <a:gd name="T71" fmla="*/ 82 h 108"/>
                <a:gd name="T72" fmla="*/ 122 w 170"/>
                <a:gd name="T73" fmla="*/ 58 h 108"/>
                <a:gd name="T74" fmla="*/ 129 w 170"/>
                <a:gd name="T75" fmla="*/ 53 h 108"/>
                <a:gd name="T76" fmla="*/ 120 w 170"/>
                <a:gd name="T77" fmla="*/ 66 h 108"/>
                <a:gd name="T78" fmla="*/ 93 w 170"/>
                <a:gd name="T79" fmla="*/ 84 h 108"/>
                <a:gd name="T80" fmla="*/ 80 w 170"/>
                <a:gd name="T81" fmla="*/ 85 h 108"/>
                <a:gd name="T82" fmla="*/ 77 w 170"/>
                <a:gd name="T83" fmla="*/ 85 h 108"/>
                <a:gd name="T84" fmla="*/ 68 w 170"/>
                <a:gd name="T85" fmla="*/ 82 h 108"/>
                <a:gd name="T86" fmla="*/ 56 w 170"/>
                <a:gd name="T87" fmla="*/ 68 h 108"/>
                <a:gd name="T88" fmla="*/ 60 w 170"/>
                <a:gd name="T89" fmla="*/ 43 h 108"/>
                <a:gd name="T90" fmla="*/ 67 w 170"/>
                <a:gd name="T91" fmla="*/ 29 h 108"/>
                <a:gd name="T92" fmla="*/ 57 w 170"/>
                <a:gd name="T93" fmla="*/ 40 h 108"/>
                <a:gd name="T94" fmla="*/ 27 w 170"/>
                <a:gd name="T95" fmla="*/ 48 h 108"/>
                <a:gd name="T96" fmla="*/ 11 w 170"/>
                <a:gd name="T97" fmla="*/ 48 h 108"/>
                <a:gd name="T98" fmla="*/ 4 w 170"/>
                <a:gd name="T99" fmla="*/ 46 h 108"/>
                <a:gd name="T100" fmla="*/ 2 w 170"/>
                <a:gd name="T101" fmla="*/ 44 h 108"/>
                <a:gd name="T102" fmla="*/ 1 w 170"/>
                <a:gd name="T103" fmla="*/ 43 h 108"/>
                <a:gd name="T104" fmla="*/ 1 w 170"/>
                <a:gd name="T105" fmla="*/ 43 h 108"/>
                <a:gd name="T106" fmla="*/ 1 w 170"/>
                <a:gd name="T107" fmla="*/ 43 h 108"/>
                <a:gd name="T108" fmla="*/ 0 w 170"/>
                <a:gd name="T109" fmla="*/ 36 h 108"/>
                <a:gd name="T110" fmla="*/ 6 w 170"/>
                <a:gd name="T111" fmla="*/ 21 h 108"/>
                <a:gd name="T112" fmla="*/ 29 w 170"/>
                <a:gd name="T11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108">
                  <a:moveTo>
                    <a:pt x="29" y="0"/>
                  </a:moveTo>
                  <a:cubicBezTo>
                    <a:pt x="25" y="4"/>
                    <a:pt x="22" y="7"/>
                    <a:pt x="18" y="11"/>
                  </a:cubicBezTo>
                  <a:cubicBezTo>
                    <a:pt x="15" y="15"/>
                    <a:pt x="12" y="19"/>
                    <a:pt x="9" y="23"/>
                  </a:cubicBezTo>
                  <a:cubicBezTo>
                    <a:pt x="7" y="25"/>
                    <a:pt x="6" y="27"/>
                    <a:pt x="5" y="29"/>
                  </a:cubicBezTo>
                  <a:cubicBezTo>
                    <a:pt x="4" y="32"/>
                    <a:pt x="4" y="34"/>
                    <a:pt x="4" y="36"/>
                  </a:cubicBezTo>
                  <a:cubicBezTo>
                    <a:pt x="4" y="38"/>
                    <a:pt x="4" y="40"/>
                    <a:pt x="6" y="42"/>
                  </a:cubicBezTo>
                  <a:cubicBezTo>
                    <a:pt x="6" y="42"/>
                    <a:pt x="6" y="42"/>
                    <a:pt x="7" y="42"/>
                  </a:cubicBezTo>
                  <a:cubicBezTo>
                    <a:pt x="7" y="42"/>
                    <a:pt x="8" y="43"/>
                    <a:pt x="8" y="43"/>
                  </a:cubicBezTo>
                  <a:cubicBezTo>
                    <a:pt x="9" y="43"/>
                    <a:pt x="10" y="43"/>
                    <a:pt x="11" y="43"/>
                  </a:cubicBezTo>
                  <a:cubicBezTo>
                    <a:pt x="14" y="44"/>
                    <a:pt x="16" y="43"/>
                    <a:pt x="19" y="43"/>
                  </a:cubicBezTo>
                  <a:cubicBezTo>
                    <a:pt x="21" y="43"/>
                    <a:pt x="23" y="42"/>
                    <a:pt x="26" y="42"/>
                  </a:cubicBezTo>
                  <a:cubicBezTo>
                    <a:pt x="31" y="41"/>
                    <a:pt x="35" y="40"/>
                    <a:pt x="40" y="38"/>
                  </a:cubicBezTo>
                  <a:cubicBezTo>
                    <a:pt x="45" y="37"/>
                    <a:pt x="50" y="35"/>
                    <a:pt x="55" y="33"/>
                  </a:cubicBezTo>
                  <a:cubicBezTo>
                    <a:pt x="59" y="31"/>
                    <a:pt x="64" y="29"/>
                    <a:pt x="69" y="27"/>
                  </a:cubicBezTo>
                  <a:cubicBezTo>
                    <a:pt x="79" y="23"/>
                    <a:pt x="79" y="23"/>
                    <a:pt x="79" y="23"/>
                  </a:cubicBezTo>
                  <a:cubicBezTo>
                    <a:pt x="73" y="33"/>
                    <a:pt x="73" y="33"/>
                    <a:pt x="73" y="33"/>
                  </a:cubicBezTo>
                  <a:cubicBezTo>
                    <a:pt x="72" y="35"/>
                    <a:pt x="71" y="37"/>
                    <a:pt x="70" y="39"/>
                  </a:cubicBezTo>
                  <a:cubicBezTo>
                    <a:pt x="69" y="41"/>
                    <a:pt x="68" y="44"/>
                    <a:pt x="67" y="46"/>
                  </a:cubicBezTo>
                  <a:cubicBezTo>
                    <a:pt x="65" y="50"/>
                    <a:pt x="64" y="55"/>
                    <a:pt x="64" y="60"/>
                  </a:cubicBezTo>
                  <a:cubicBezTo>
                    <a:pt x="63" y="64"/>
                    <a:pt x="64" y="69"/>
                    <a:pt x="67" y="71"/>
                  </a:cubicBezTo>
                  <a:cubicBezTo>
                    <a:pt x="68" y="73"/>
                    <a:pt x="69" y="74"/>
                    <a:pt x="71" y="75"/>
                  </a:cubicBezTo>
                  <a:cubicBezTo>
                    <a:pt x="73" y="76"/>
                    <a:pt x="75" y="77"/>
                    <a:pt x="77" y="77"/>
                  </a:cubicBezTo>
                  <a:cubicBezTo>
                    <a:pt x="78" y="77"/>
                    <a:pt x="78" y="77"/>
                    <a:pt x="78" y="77"/>
                  </a:cubicBezTo>
                  <a:cubicBezTo>
                    <a:pt x="79" y="77"/>
                    <a:pt x="79" y="77"/>
                    <a:pt x="79" y="77"/>
                  </a:cubicBezTo>
                  <a:cubicBezTo>
                    <a:pt x="81" y="77"/>
                    <a:pt x="81" y="77"/>
                    <a:pt x="81" y="77"/>
                  </a:cubicBezTo>
                  <a:cubicBezTo>
                    <a:pt x="82" y="77"/>
                    <a:pt x="83" y="77"/>
                    <a:pt x="84" y="77"/>
                  </a:cubicBezTo>
                  <a:cubicBezTo>
                    <a:pt x="86" y="77"/>
                    <a:pt x="89" y="77"/>
                    <a:pt x="91" y="76"/>
                  </a:cubicBezTo>
                  <a:cubicBezTo>
                    <a:pt x="95" y="75"/>
                    <a:pt x="100" y="73"/>
                    <a:pt x="103" y="70"/>
                  </a:cubicBezTo>
                  <a:cubicBezTo>
                    <a:pt x="107" y="68"/>
                    <a:pt x="111" y="64"/>
                    <a:pt x="114" y="61"/>
                  </a:cubicBezTo>
                  <a:cubicBezTo>
                    <a:pt x="116" y="59"/>
                    <a:pt x="117" y="57"/>
                    <a:pt x="119" y="55"/>
                  </a:cubicBezTo>
                  <a:cubicBezTo>
                    <a:pt x="120" y="53"/>
                    <a:pt x="122" y="51"/>
                    <a:pt x="123" y="49"/>
                  </a:cubicBezTo>
                  <a:cubicBezTo>
                    <a:pt x="133" y="33"/>
                    <a:pt x="133" y="33"/>
                    <a:pt x="133" y="33"/>
                  </a:cubicBezTo>
                  <a:cubicBezTo>
                    <a:pt x="130" y="52"/>
                    <a:pt x="130" y="52"/>
                    <a:pt x="130" y="52"/>
                  </a:cubicBezTo>
                  <a:cubicBezTo>
                    <a:pt x="129" y="54"/>
                    <a:pt x="129" y="57"/>
                    <a:pt x="129" y="59"/>
                  </a:cubicBezTo>
                  <a:cubicBezTo>
                    <a:pt x="129" y="62"/>
                    <a:pt x="128" y="64"/>
                    <a:pt x="128" y="67"/>
                  </a:cubicBezTo>
                  <a:cubicBezTo>
                    <a:pt x="128" y="71"/>
                    <a:pt x="127" y="76"/>
                    <a:pt x="128" y="81"/>
                  </a:cubicBezTo>
                  <a:cubicBezTo>
                    <a:pt x="128" y="86"/>
                    <a:pt x="128" y="91"/>
                    <a:pt x="130" y="95"/>
                  </a:cubicBezTo>
                  <a:cubicBezTo>
                    <a:pt x="130" y="97"/>
                    <a:pt x="131" y="99"/>
                    <a:pt x="133" y="101"/>
                  </a:cubicBezTo>
                  <a:cubicBezTo>
                    <a:pt x="133" y="101"/>
                    <a:pt x="133" y="101"/>
                    <a:pt x="134" y="102"/>
                  </a:cubicBezTo>
                  <a:cubicBezTo>
                    <a:pt x="134" y="102"/>
                    <a:pt x="134" y="102"/>
                    <a:pt x="135" y="102"/>
                  </a:cubicBezTo>
                  <a:cubicBezTo>
                    <a:pt x="135" y="102"/>
                    <a:pt x="135" y="102"/>
                    <a:pt x="135" y="102"/>
                  </a:cubicBezTo>
                  <a:cubicBezTo>
                    <a:pt x="136" y="103"/>
                    <a:pt x="136" y="103"/>
                    <a:pt x="136" y="103"/>
                  </a:cubicBezTo>
                  <a:cubicBezTo>
                    <a:pt x="136" y="103"/>
                    <a:pt x="136" y="103"/>
                    <a:pt x="136" y="103"/>
                  </a:cubicBezTo>
                  <a:cubicBezTo>
                    <a:pt x="136" y="103"/>
                    <a:pt x="136" y="103"/>
                    <a:pt x="136" y="103"/>
                  </a:cubicBezTo>
                  <a:cubicBezTo>
                    <a:pt x="136" y="103"/>
                    <a:pt x="135" y="103"/>
                    <a:pt x="136" y="103"/>
                  </a:cubicBezTo>
                  <a:cubicBezTo>
                    <a:pt x="136" y="103"/>
                    <a:pt x="136" y="103"/>
                    <a:pt x="136" y="103"/>
                  </a:cubicBezTo>
                  <a:cubicBezTo>
                    <a:pt x="136" y="103"/>
                    <a:pt x="136" y="103"/>
                    <a:pt x="136" y="103"/>
                  </a:cubicBezTo>
                  <a:cubicBezTo>
                    <a:pt x="137" y="103"/>
                    <a:pt x="137" y="103"/>
                    <a:pt x="137" y="103"/>
                  </a:cubicBezTo>
                  <a:cubicBezTo>
                    <a:pt x="137" y="103"/>
                    <a:pt x="137" y="103"/>
                    <a:pt x="138" y="103"/>
                  </a:cubicBezTo>
                  <a:cubicBezTo>
                    <a:pt x="139" y="103"/>
                    <a:pt x="141" y="102"/>
                    <a:pt x="143" y="100"/>
                  </a:cubicBezTo>
                  <a:cubicBezTo>
                    <a:pt x="145" y="99"/>
                    <a:pt x="147" y="97"/>
                    <a:pt x="148" y="95"/>
                  </a:cubicBezTo>
                  <a:cubicBezTo>
                    <a:pt x="152" y="92"/>
                    <a:pt x="154" y="88"/>
                    <a:pt x="157" y="83"/>
                  </a:cubicBezTo>
                  <a:cubicBezTo>
                    <a:pt x="159" y="79"/>
                    <a:pt x="162" y="75"/>
                    <a:pt x="164" y="70"/>
                  </a:cubicBezTo>
                  <a:cubicBezTo>
                    <a:pt x="166" y="66"/>
                    <a:pt x="168" y="61"/>
                    <a:pt x="170" y="56"/>
                  </a:cubicBezTo>
                  <a:cubicBezTo>
                    <a:pt x="169" y="61"/>
                    <a:pt x="167" y="66"/>
                    <a:pt x="165" y="71"/>
                  </a:cubicBezTo>
                  <a:cubicBezTo>
                    <a:pt x="164" y="75"/>
                    <a:pt x="162" y="80"/>
                    <a:pt x="159" y="85"/>
                  </a:cubicBezTo>
                  <a:cubicBezTo>
                    <a:pt x="157" y="89"/>
                    <a:pt x="155" y="94"/>
                    <a:pt x="151" y="98"/>
                  </a:cubicBezTo>
                  <a:cubicBezTo>
                    <a:pt x="150" y="100"/>
                    <a:pt x="148" y="102"/>
                    <a:pt x="146" y="104"/>
                  </a:cubicBezTo>
                  <a:cubicBezTo>
                    <a:pt x="144" y="106"/>
                    <a:pt x="141" y="107"/>
                    <a:pt x="138" y="108"/>
                  </a:cubicBezTo>
                  <a:cubicBezTo>
                    <a:pt x="137" y="108"/>
                    <a:pt x="137" y="108"/>
                    <a:pt x="137" y="108"/>
                  </a:cubicBezTo>
                  <a:cubicBezTo>
                    <a:pt x="136" y="108"/>
                    <a:pt x="136" y="108"/>
                    <a:pt x="136" y="108"/>
                  </a:cubicBezTo>
                  <a:cubicBezTo>
                    <a:pt x="135" y="108"/>
                    <a:pt x="135" y="108"/>
                    <a:pt x="135" y="108"/>
                  </a:cubicBezTo>
                  <a:cubicBezTo>
                    <a:pt x="135" y="108"/>
                    <a:pt x="135" y="108"/>
                    <a:pt x="135" y="108"/>
                  </a:cubicBezTo>
                  <a:cubicBezTo>
                    <a:pt x="135" y="108"/>
                    <a:pt x="135" y="108"/>
                    <a:pt x="135" y="108"/>
                  </a:cubicBezTo>
                  <a:cubicBezTo>
                    <a:pt x="135" y="108"/>
                    <a:pt x="135" y="108"/>
                    <a:pt x="135" y="108"/>
                  </a:cubicBezTo>
                  <a:cubicBezTo>
                    <a:pt x="135" y="107"/>
                    <a:pt x="135" y="107"/>
                    <a:pt x="135" y="107"/>
                  </a:cubicBezTo>
                  <a:cubicBezTo>
                    <a:pt x="134" y="107"/>
                    <a:pt x="134" y="107"/>
                    <a:pt x="134" y="107"/>
                  </a:cubicBezTo>
                  <a:cubicBezTo>
                    <a:pt x="133" y="107"/>
                    <a:pt x="133" y="107"/>
                    <a:pt x="133" y="107"/>
                  </a:cubicBezTo>
                  <a:cubicBezTo>
                    <a:pt x="132" y="107"/>
                    <a:pt x="132" y="106"/>
                    <a:pt x="131" y="106"/>
                  </a:cubicBezTo>
                  <a:cubicBezTo>
                    <a:pt x="130" y="106"/>
                    <a:pt x="130" y="105"/>
                    <a:pt x="129" y="105"/>
                  </a:cubicBezTo>
                  <a:cubicBezTo>
                    <a:pt x="127" y="102"/>
                    <a:pt x="125" y="100"/>
                    <a:pt x="124" y="97"/>
                  </a:cubicBezTo>
                  <a:cubicBezTo>
                    <a:pt x="122" y="92"/>
                    <a:pt x="122" y="87"/>
                    <a:pt x="121" y="82"/>
                  </a:cubicBezTo>
                  <a:cubicBezTo>
                    <a:pt x="121" y="76"/>
                    <a:pt x="121" y="71"/>
                    <a:pt x="121" y="66"/>
                  </a:cubicBezTo>
                  <a:cubicBezTo>
                    <a:pt x="121" y="64"/>
                    <a:pt x="122" y="61"/>
                    <a:pt x="122" y="58"/>
                  </a:cubicBezTo>
                  <a:cubicBezTo>
                    <a:pt x="122" y="56"/>
                    <a:pt x="122" y="53"/>
                    <a:pt x="123" y="51"/>
                  </a:cubicBezTo>
                  <a:cubicBezTo>
                    <a:pt x="129" y="53"/>
                    <a:pt x="129" y="53"/>
                    <a:pt x="129" y="53"/>
                  </a:cubicBezTo>
                  <a:cubicBezTo>
                    <a:pt x="128" y="56"/>
                    <a:pt x="127" y="58"/>
                    <a:pt x="125" y="60"/>
                  </a:cubicBezTo>
                  <a:cubicBezTo>
                    <a:pt x="123" y="62"/>
                    <a:pt x="122" y="64"/>
                    <a:pt x="120" y="66"/>
                  </a:cubicBezTo>
                  <a:cubicBezTo>
                    <a:pt x="116" y="70"/>
                    <a:pt x="112" y="74"/>
                    <a:pt x="108" y="77"/>
                  </a:cubicBezTo>
                  <a:cubicBezTo>
                    <a:pt x="103" y="80"/>
                    <a:pt x="98" y="83"/>
                    <a:pt x="93" y="84"/>
                  </a:cubicBezTo>
                  <a:cubicBezTo>
                    <a:pt x="90" y="85"/>
                    <a:pt x="87" y="85"/>
                    <a:pt x="85" y="85"/>
                  </a:cubicBezTo>
                  <a:cubicBezTo>
                    <a:pt x="83" y="86"/>
                    <a:pt x="82" y="85"/>
                    <a:pt x="80" y="85"/>
                  </a:cubicBezTo>
                  <a:cubicBezTo>
                    <a:pt x="78" y="85"/>
                    <a:pt x="78" y="85"/>
                    <a:pt x="78" y="85"/>
                  </a:cubicBezTo>
                  <a:cubicBezTo>
                    <a:pt x="77" y="85"/>
                    <a:pt x="77" y="85"/>
                    <a:pt x="77" y="85"/>
                  </a:cubicBezTo>
                  <a:cubicBezTo>
                    <a:pt x="76" y="85"/>
                    <a:pt x="76" y="85"/>
                    <a:pt x="76" y="85"/>
                  </a:cubicBezTo>
                  <a:cubicBezTo>
                    <a:pt x="73" y="84"/>
                    <a:pt x="70" y="84"/>
                    <a:pt x="68" y="82"/>
                  </a:cubicBezTo>
                  <a:cubicBezTo>
                    <a:pt x="65" y="81"/>
                    <a:pt x="62" y="79"/>
                    <a:pt x="60" y="76"/>
                  </a:cubicBezTo>
                  <a:cubicBezTo>
                    <a:pt x="58" y="74"/>
                    <a:pt x="57" y="71"/>
                    <a:pt x="56" y="68"/>
                  </a:cubicBezTo>
                  <a:cubicBezTo>
                    <a:pt x="56" y="65"/>
                    <a:pt x="56" y="62"/>
                    <a:pt x="56" y="59"/>
                  </a:cubicBezTo>
                  <a:cubicBezTo>
                    <a:pt x="56" y="53"/>
                    <a:pt x="58" y="48"/>
                    <a:pt x="60" y="43"/>
                  </a:cubicBezTo>
                  <a:cubicBezTo>
                    <a:pt x="61" y="41"/>
                    <a:pt x="62" y="38"/>
                    <a:pt x="63" y="36"/>
                  </a:cubicBezTo>
                  <a:cubicBezTo>
                    <a:pt x="64" y="33"/>
                    <a:pt x="65" y="31"/>
                    <a:pt x="67" y="29"/>
                  </a:cubicBezTo>
                  <a:cubicBezTo>
                    <a:pt x="71" y="34"/>
                    <a:pt x="71" y="34"/>
                    <a:pt x="71" y="34"/>
                  </a:cubicBezTo>
                  <a:cubicBezTo>
                    <a:pt x="67" y="36"/>
                    <a:pt x="62" y="38"/>
                    <a:pt x="57" y="40"/>
                  </a:cubicBezTo>
                  <a:cubicBezTo>
                    <a:pt x="52" y="41"/>
                    <a:pt x="47" y="43"/>
                    <a:pt x="42" y="44"/>
                  </a:cubicBezTo>
                  <a:cubicBezTo>
                    <a:pt x="37" y="45"/>
                    <a:pt x="32" y="47"/>
                    <a:pt x="27" y="48"/>
                  </a:cubicBezTo>
                  <a:cubicBezTo>
                    <a:pt x="24" y="48"/>
                    <a:pt x="22" y="48"/>
                    <a:pt x="19" y="48"/>
                  </a:cubicBezTo>
                  <a:cubicBezTo>
                    <a:pt x="16" y="49"/>
                    <a:pt x="14" y="49"/>
                    <a:pt x="11" y="48"/>
                  </a:cubicBezTo>
                  <a:cubicBezTo>
                    <a:pt x="9" y="48"/>
                    <a:pt x="8" y="48"/>
                    <a:pt x="7" y="47"/>
                  </a:cubicBezTo>
                  <a:cubicBezTo>
                    <a:pt x="6" y="47"/>
                    <a:pt x="5" y="46"/>
                    <a:pt x="4" y="46"/>
                  </a:cubicBezTo>
                  <a:cubicBezTo>
                    <a:pt x="4" y="46"/>
                    <a:pt x="3" y="45"/>
                    <a:pt x="2" y="44"/>
                  </a:cubicBezTo>
                  <a:cubicBezTo>
                    <a:pt x="2" y="44"/>
                    <a:pt x="2" y="44"/>
                    <a:pt x="2" y="44"/>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2"/>
                    <a:pt x="0" y="41"/>
                    <a:pt x="0" y="40"/>
                  </a:cubicBezTo>
                  <a:cubicBezTo>
                    <a:pt x="0" y="39"/>
                    <a:pt x="0" y="37"/>
                    <a:pt x="0" y="36"/>
                  </a:cubicBezTo>
                  <a:cubicBezTo>
                    <a:pt x="0" y="33"/>
                    <a:pt x="1" y="30"/>
                    <a:pt x="2" y="28"/>
                  </a:cubicBezTo>
                  <a:cubicBezTo>
                    <a:pt x="3" y="25"/>
                    <a:pt x="5" y="23"/>
                    <a:pt x="6" y="21"/>
                  </a:cubicBezTo>
                  <a:cubicBezTo>
                    <a:pt x="10" y="17"/>
                    <a:pt x="13" y="13"/>
                    <a:pt x="17" y="10"/>
                  </a:cubicBezTo>
                  <a:cubicBezTo>
                    <a:pt x="21" y="6"/>
                    <a:pt x="25" y="3"/>
                    <a:pt x="29"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4"/>
            <p:cNvSpPr/>
            <p:nvPr/>
          </p:nvSpPr>
          <p:spPr bwMode="auto">
            <a:xfrm>
              <a:off x="5783263" y="2997200"/>
              <a:ext cx="671513" cy="498475"/>
            </a:xfrm>
            <a:custGeom>
              <a:avLst/>
              <a:gdLst>
                <a:gd name="T0" fmla="*/ 3 w 158"/>
                <a:gd name="T1" fmla="*/ 44 h 117"/>
                <a:gd name="T2" fmla="*/ 14 w 158"/>
                <a:gd name="T3" fmla="*/ 43 h 117"/>
                <a:gd name="T4" fmla="*/ 33 w 158"/>
                <a:gd name="T5" fmla="*/ 30 h 117"/>
                <a:gd name="T6" fmla="*/ 41 w 158"/>
                <a:gd name="T7" fmla="*/ 22 h 117"/>
                <a:gd name="T8" fmla="*/ 48 w 158"/>
                <a:gd name="T9" fmla="*/ 13 h 117"/>
                <a:gd name="T10" fmla="*/ 52 w 158"/>
                <a:gd name="T11" fmla="*/ 15 h 117"/>
                <a:gd name="T12" fmla="*/ 43 w 158"/>
                <a:gd name="T13" fmla="*/ 46 h 117"/>
                <a:gd name="T14" fmla="*/ 43 w 158"/>
                <a:gd name="T15" fmla="*/ 67 h 117"/>
                <a:gd name="T16" fmla="*/ 44 w 158"/>
                <a:gd name="T17" fmla="*/ 67 h 117"/>
                <a:gd name="T18" fmla="*/ 45 w 158"/>
                <a:gd name="T19" fmla="*/ 69 h 117"/>
                <a:gd name="T20" fmla="*/ 61 w 158"/>
                <a:gd name="T21" fmla="*/ 71 h 117"/>
                <a:gd name="T22" fmla="*/ 87 w 158"/>
                <a:gd name="T23" fmla="*/ 56 h 117"/>
                <a:gd name="T24" fmla="*/ 99 w 158"/>
                <a:gd name="T25" fmla="*/ 46 h 117"/>
                <a:gd name="T26" fmla="*/ 105 w 158"/>
                <a:gd name="T27" fmla="*/ 50 h 117"/>
                <a:gd name="T28" fmla="*/ 100 w 158"/>
                <a:gd name="T29" fmla="*/ 64 h 117"/>
                <a:gd name="T30" fmla="*/ 95 w 158"/>
                <a:gd name="T31" fmla="*/ 93 h 117"/>
                <a:gd name="T32" fmla="*/ 98 w 158"/>
                <a:gd name="T33" fmla="*/ 100 h 117"/>
                <a:gd name="T34" fmla="*/ 100 w 158"/>
                <a:gd name="T35" fmla="*/ 101 h 117"/>
                <a:gd name="T36" fmla="*/ 107 w 158"/>
                <a:gd name="T37" fmla="*/ 101 h 117"/>
                <a:gd name="T38" fmla="*/ 125 w 158"/>
                <a:gd name="T39" fmla="*/ 90 h 117"/>
                <a:gd name="T40" fmla="*/ 146 w 158"/>
                <a:gd name="T41" fmla="*/ 68 h 117"/>
                <a:gd name="T42" fmla="*/ 150 w 158"/>
                <a:gd name="T43" fmla="*/ 70 h 117"/>
                <a:gd name="T44" fmla="*/ 145 w 158"/>
                <a:gd name="T45" fmla="*/ 81 h 117"/>
                <a:gd name="T46" fmla="*/ 139 w 158"/>
                <a:gd name="T47" fmla="*/ 105 h 117"/>
                <a:gd name="T48" fmla="*/ 143 w 158"/>
                <a:gd name="T49" fmla="*/ 117 h 117"/>
                <a:gd name="T50" fmla="*/ 138 w 158"/>
                <a:gd name="T51" fmla="*/ 106 h 117"/>
                <a:gd name="T52" fmla="*/ 142 w 158"/>
                <a:gd name="T53" fmla="*/ 80 h 117"/>
                <a:gd name="T54" fmla="*/ 146 w 158"/>
                <a:gd name="T55" fmla="*/ 68 h 117"/>
                <a:gd name="T56" fmla="*/ 140 w 158"/>
                <a:gd name="T57" fmla="*/ 83 h 117"/>
                <a:gd name="T58" fmla="*/ 116 w 158"/>
                <a:gd name="T59" fmla="*/ 104 h 117"/>
                <a:gd name="T60" fmla="*/ 99 w 158"/>
                <a:gd name="T61" fmla="*/ 108 h 117"/>
                <a:gd name="T62" fmla="*/ 97 w 158"/>
                <a:gd name="T63" fmla="*/ 108 h 117"/>
                <a:gd name="T64" fmla="*/ 90 w 158"/>
                <a:gd name="T65" fmla="*/ 103 h 117"/>
                <a:gd name="T66" fmla="*/ 87 w 158"/>
                <a:gd name="T67" fmla="*/ 85 h 117"/>
                <a:gd name="T68" fmla="*/ 92 w 158"/>
                <a:gd name="T69" fmla="*/ 62 h 117"/>
                <a:gd name="T70" fmla="*/ 98 w 158"/>
                <a:gd name="T71" fmla="*/ 47 h 117"/>
                <a:gd name="T72" fmla="*/ 99 w 158"/>
                <a:gd name="T73" fmla="*/ 57 h 117"/>
                <a:gd name="T74" fmla="*/ 79 w 158"/>
                <a:gd name="T75" fmla="*/ 72 h 117"/>
                <a:gd name="T76" fmla="*/ 54 w 158"/>
                <a:gd name="T77" fmla="*/ 80 h 117"/>
                <a:gd name="T78" fmla="*/ 41 w 158"/>
                <a:gd name="T79" fmla="*/ 74 h 117"/>
                <a:gd name="T80" fmla="*/ 39 w 158"/>
                <a:gd name="T81" fmla="*/ 72 h 117"/>
                <a:gd name="T82" fmla="*/ 37 w 158"/>
                <a:gd name="T83" fmla="*/ 71 h 117"/>
                <a:gd name="T84" fmla="*/ 35 w 158"/>
                <a:gd name="T85" fmla="*/ 53 h 117"/>
                <a:gd name="T86" fmla="*/ 42 w 158"/>
                <a:gd name="T87" fmla="*/ 29 h 117"/>
                <a:gd name="T88" fmla="*/ 52 w 158"/>
                <a:gd name="T89" fmla="*/ 16 h 117"/>
                <a:gd name="T90" fmla="*/ 41 w 158"/>
                <a:gd name="T91" fmla="*/ 28 h 117"/>
                <a:gd name="T92" fmla="*/ 29 w 158"/>
                <a:gd name="T93" fmla="*/ 37 h 117"/>
                <a:gd name="T94" fmla="*/ 7 w 158"/>
                <a:gd name="T95" fmla="*/ 45 h 117"/>
                <a:gd name="T96" fmla="*/ 0 w 158"/>
                <a:gd name="T97" fmla="*/ 4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17">
                  <a:moveTo>
                    <a:pt x="0" y="43"/>
                  </a:moveTo>
                  <a:cubicBezTo>
                    <a:pt x="1" y="43"/>
                    <a:pt x="2" y="44"/>
                    <a:pt x="3" y="44"/>
                  </a:cubicBezTo>
                  <a:cubicBezTo>
                    <a:pt x="5" y="44"/>
                    <a:pt x="6" y="44"/>
                    <a:pt x="7" y="44"/>
                  </a:cubicBezTo>
                  <a:cubicBezTo>
                    <a:pt x="10" y="44"/>
                    <a:pt x="12" y="43"/>
                    <a:pt x="14" y="43"/>
                  </a:cubicBezTo>
                  <a:cubicBezTo>
                    <a:pt x="19" y="41"/>
                    <a:pt x="24" y="38"/>
                    <a:pt x="28" y="35"/>
                  </a:cubicBezTo>
                  <a:cubicBezTo>
                    <a:pt x="29" y="34"/>
                    <a:pt x="31" y="32"/>
                    <a:pt x="33" y="30"/>
                  </a:cubicBezTo>
                  <a:cubicBezTo>
                    <a:pt x="35" y="29"/>
                    <a:pt x="37" y="27"/>
                    <a:pt x="38" y="25"/>
                  </a:cubicBezTo>
                  <a:cubicBezTo>
                    <a:pt x="39" y="24"/>
                    <a:pt x="40" y="23"/>
                    <a:pt x="41" y="22"/>
                  </a:cubicBezTo>
                  <a:cubicBezTo>
                    <a:pt x="42" y="21"/>
                    <a:pt x="43" y="20"/>
                    <a:pt x="43" y="19"/>
                  </a:cubicBezTo>
                  <a:cubicBezTo>
                    <a:pt x="45" y="17"/>
                    <a:pt x="46" y="15"/>
                    <a:pt x="48" y="13"/>
                  </a:cubicBezTo>
                  <a:cubicBezTo>
                    <a:pt x="58" y="0"/>
                    <a:pt x="58" y="0"/>
                    <a:pt x="58" y="0"/>
                  </a:cubicBezTo>
                  <a:cubicBezTo>
                    <a:pt x="52" y="15"/>
                    <a:pt x="52" y="15"/>
                    <a:pt x="52" y="15"/>
                  </a:cubicBezTo>
                  <a:cubicBezTo>
                    <a:pt x="50" y="20"/>
                    <a:pt x="48" y="25"/>
                    <a:pt x="47" y="31"/>
                  </a:cubicBezTo>
                  <a:cubicBezTo>
                    <a:pt x="45" y="36"/>
                    <a:pt x="44" y="41"/>
                    <a:pt x="43" y="46"/>
                  </a:cubicBezTo>
                  <a:cubicBezTo>
                    <a:pt x="42" y="51"/>
                    <a:pt x="41" y="56"/>
                    <a:pt x="42" y="61"/>
                  </a:cubicBezTo>
                  <a:cubicBezTo>
                    <a:pt x="42" y="63"/>
                    <a:pt x="42" y="65"/>
                    <a:pt x="43" y="67"/>
                  </a:cubicBezTo>
                  <a:cubicBezTo>
                    <a:pt x="43" y="67"/>
                    <a:pt x="44" y="67"/>
                    <a:pt x="44" y="67"/>
                  </a:cubicBezTo>
                  <a:cubicBezTo>
                    <a:pt x="44" y="67"/>
                    <a:pt x="44" y="67"/>
                    <a:pt x="44" y="67"/>
                  </a:cubicBezTo>
                  <a:cubicBezTo>
                    <a:pt x="44" y="68"/>
                    <a:pt x="44" y="68"/>
                    <a:pt x="44" y="68"/>
                  </a:cubicBezTo>
                  <a:cubicBezTo>
                    <a:pt x="45" y="68"/>
                    <a:pt x="45" y="69"/>
                    <a:pt x="45" y="69"/>
                  </a:cubicBezTo>
                  <a:cubicBezTo>
                    <a:pt x="46" y="70"/>
                    <a:pt x="47" y="70"/>
                    <a:pt x="48" y="71"/>
                  </a:cubicBezTo>
                  <a:cubicBezTo>
                    <a:pt x="52" y="73"/>
                    <a:pt x="57" y="73"/>
                    <a:pt x="61" y="71"/>
                  </a:cubicBezTo>
                  <a:cubicBezTo>
                    <a:pt x="66" y="70"/>
                    <a:pt x="70" y="68"/>
                    <a:pt x="75" y="65"/>
                  </a:cubicBezTo>
                  <a:cubicBezTo>
                    <a:pt x="79" y="63"/>
                    <a:pt x="83" y="60"/>
                    <a:pt x="87" y="56"/>
                  </a:cubicBezTo>
                  <a:cubicBezTo>
                    <a:pt x="89" y="55"/>
                    <a:pt x="91" y="53"/>
                    <a:pt x="93" y="51"/>
                  </a:cubicBezTo>
                  <a:cubicBezTo>
                    <a:pt x="95" y="49"/>
                    <a:pt x="97" y="48"/>
                    <a:pt x="99" y="46"/>
                  </a:cubicBezTo>
                  <a:cubicBezTo>
                    <a:pt x="114" y="29"/>
                    <a:pt x="114" y="29"/>
                    <a:pt x="114" y="29"/>
                  </a:cubicBezTo>
                  <a:cubicBezTo>
                    <a:pt x="105" y="50"/>
                    <a:pt x="105" y="50"/>
                    <a:pt x="105" y="50"/>
                  </a:cubicBezTo>
                  <a:cubicBezTo>
                    <a:pt x="104" y="52"/>
                    <a:pt x="104" y="55"/>
                    <a:pt x="103" y="57"/>
                  </a:cubicBezTo>
                  <a:cubicBezTo>
                    <a:pt x="102" y="59"/>
                    <a:pt x="101" y="62"/>
                    <a:pt x="100" y="64"/>
                  </a:cubicBezTo>
                  <a:cubicBezTo>
                    <a:pt x="99" y="69"/>
                    <a:pt x="97" y="74"/>
                    <a:pt x="96" y="79"/>
                  </a:cubicBezTo>
                  <a:cubicBezTo>
                    <a:pt x="95" y="84"/>
                    <a:pt x="95" y="88"/>
                    <a:pt x="95" y="93"/>
                  </a:cubicBezTo>
                  <a:cubicBezTo>
                    <a:pt x="95" y="95"/>
                    <a:pt x="96" y="97"/>
                    <a:pt x="97" y="98"/>
                  </a:cubicBezTo>
                  <a:cubicBezTo>
                    <a:pt x="97" y="99"/>
                    <a:pt x="98" y="100"/>
                    <a:pt x="98" y="100"/>
                  </a:cubicBezTo>
                  <a:cubicBezTo>
                    <a:pt x="99" y="100"/>
                    <a:pt x="99" y="100"/>
                    <a:pt x="99" y="101"/>
                  </a:cubicBezTo>
                  <a:cubicBezTo>
                    <a:pt x="99" y="101"/>
                    <a:pt x="100" y="101"/>
                    <a:pt x="100" y="101"/>
                  </a:cubicBezTo>
                  <a:cubicBezTo>
                    <a:pt x="101" y="101"/>
                    <a:pt x="101" y="101"/>
                    <a:pt x="101" y="101"/>
                  </a:cubicBezTo>
                  <a:cubicBezTo>
                    <a:pt x="102" y="101"/>
                    <a:pt x="105" y="101"/>
                    <a:pt x="107" y="101"/>
                  </a:cubicBezTo>
                  <a:cubicBezTo>
                    <a:pt x="109" y="100"/>
                    <a:pt x="111" y="99"/>
                    <a:pt x="113" y="98"/>
                  </a:cubicBezTo>
                  <a:cubicBezTo>
                    <a:pt x="117" y="96"/>
                    <a:pt x="121" y="93"/>
                    <a:pt x="125" y="90"/>
                  </a:cubicBezTo>
                  <a:cubicBezTo>
                    <a:pt x="129" y="86"/>
                    <a:pt x="132" y="83"/>
                    <a:pt x="136" y="79"/>
                  </a:cubicBezTo>
                  <a:cubicBezTo>
                    <a:pt x="140" y="76"/>
                    <a:pt x="143" y="72"/>
                    <a:pt x="146" y="68"/>
                  </a:cubicBezTo>
                  <a:cubicBezTo>
                    <a:pt x="158" y="53"/>
                    <a:pt x="158" y="53"/>
                    <a:pt x="158" y="53"/>
                  </a:cubicBezTo>
                  <a:cubicBezTo>
                    <a:pt x="150" y="70"/>
                    <a:pt x="150" y="70"/>
                    <a:pt x="150" y="70"/>
                  </a:cubicBezTo>
                  <a:cubicBezTo>
                    <a:pt x="149" y="72"/>
                    <a:pt x="148" y="74"/>
                    <a:pt x="147" y="76"/>
                  </a:cubicBezTo>
                  <a:cubicBezTo>
                    <a:pt x="146" y="78"/>
                    <a:pt x="146" y="79"/>
                    <a:pt x="145" y="81"/>
                  </a:cubicBezTo>
                  <a:cubicBezTo>
                    <a:pt x="143" y="85"/>
                    <a:pt x="142" y="89"/>
                    <a:pt x="141" y="93"/>
                  </a:cubicBezTo>
                  <a:cubicBezTo>
                    <a:pt x="140" y="97"/>
                    <a:pt x="139" y="101"/>
                    <a:pt x="139" y="105"/>
                  </a:cubicBezTo>
                  <a:cubicBezTo>
                    <a:pt x="139" y="107"/>
                    <a:pt x="139" y="110"/>
                    <a:pt x="140" y="112"/>
                  </a:cubicBezTo>
                  <a:cubicBezTo>
                    <a:pt x="141" y="113"/>
                    <a:pt x="142" y="115"/>
                    <a:pt x="143" y="117"/>
                  </a:cubicBezTo>
                  <a:cubicBezTo>
                    <a:pt x="142" y="116"/>
                    <a:pt x="140" y="114"/>
                    <a:pt x="139" y="112"/>
                  </a:cubicBezTo>
                  <a:cubicBezTo>
                    <a:pt x="139" y="110"/>
                    <a:pt x="138" y="108"/>
                    <a:pt x="138" y="106"/>
                  </a:cubicBezTo>
                  <a:cubicBezTo>
                    <a:pt x="138" y="101"/>
                    <a:pt x="138" y="97"/>
                    <a:pt x="139" y="93"/>
                  </a:cubicBezTo>
                  <a:cubicBezTo>
                    <a:pt x="139" y="88"/>
                    <a:pt x="140" y="84"/>
                    <a:pt x="142" y="80"/>
                  </a:cubicBezTo>
                  <a:cubicBezTo>
                    <a:pt x="142" y="78"/>
                    <a:pt x="143" y="76"/>
                    <a:pt x="144" y="74"/>
                  </a:cubicBezTo>
                  <a:cubicBezTo>
                    <a:pt x="144" y="72"/>
                    <a:pt x="145" y="70"/>
                    <a:pt x="146" y="68"/>
                  </a:cubicBezTo>
                  <a:cubicBezTo>
                    <a:pt x="150" y="70"/>
                    <a:pt x="150" y="70"/>
                    <a:pt x="150" y="70"/>
                  </a:cubicBezTo>
                  <a:cubicBezTo>
                    <a:pt x="147" y="75"/>
                    <a:pt x="143" y="79"/>
                    <a:pt x="140" y="83"/>
                  </a:cubicBezTo>
                  <a:cubicBezTo>
                    <a:pt x="137" y="87"/>
                    <a:pt x="133" y="91"/>
                    <a:pt x="129" y="94"/>
                  </a:cubicBezTo>
                  <a:cubicBezTo>
                    <a:pt x="125" y="98"/>
                    <a:pt x="121" y="101"/>
                    <a:pt x="116" y="104"/>
                  </a:cubicBezTo>
                  <a:cubicBezTo>
                    <a:pt x="114" y="106"/>
                    <a:pt x="111" y="107"/>
                    <a:pt x="108" y="108"/>
                  </a:cubicBezTo>
                  <a:cubicBezTo>
                    <a:pt x="106" y="108"/>
                    <a:pt x="103" y="109"/>
                    <a:pt x="99" y="108"/>
                  </a:cubicBezTo>
                  <a:cubicBezTo>
                    <a:pt x="98" y="108"/>
                    <a:pt x="98" y="108"/>
                    <a:pt x="98" y="108"/>
                  </a:cubicBezTo>
                  <a:cubicBezTo>
                    <a:pt x="97" y="108"/>
                    <a:pt x="97" y="108"/>
                    <a:pt x="97" y="108"/>
                  </a:cubicBezTo>
                  <a:cubicBezTo>
                    <a:pt x="96" y="107"/>
                    <a:pt x="95" y="107"/>
                    <a:pt x="94" y="106"/>
                  </a:cubicBezTo>
                  <a:cubicBezTo>
                    <a:pt x="93" y="105"/>
                    <a:pt x="91" y="104"/>
                    <a:pt x="90" y="103"/>
                  </a:cubicBezTo>
                  <a:cubicBezTo>
                    <a:pt x="88" y="100"/>
                    <a:pt x="88" y="97"/>
                    <a:pt x="87" y="94"/>
                  </a:cubicBezTo>
                  <a:cubicBezTo>
                    <a:pt x="87" y="91"/>
                    <a:pt x="87" y="88"/>
                    <a:pt x="87" y="85"/>
                  </a:cubicBezTo>
                  <a:cubicBezTo>
                    <a:pt x="88" y="82"/>
                    <a:pt x="88" y="80"/>
                    <a:pt x="88" y="77"/>
                  </a:cubicBezTo>
                  <a:cubicBezTo>
                    <a:pt x="89" y="72"/>
                    <a:pt x="91" y="67"/>
                    <a:pt x="92" y="62"/>
                  </a:cubicBezTo>
                  <a:cubicBezTo>
                    <a:pt x="93" y="59"/>
                    <a:pt x="94" y="57"/>
                    <a:pt x="95" y="54"/>
                  </a:cubicBezTo>
                  <a:cubicBezTo>
                    <a:pt x="96" y="52"/>
                    <a:pt x="97" y="49"/>
                    <a:pt x="98" y="47"/>
                  </a:cubicBezTo>
                  <a:cubicBezTo>
                    <a:pt x="105" y="51"/>
                    <a:pt x="105" y="51"/>
                    <a:pt x="105" y="51"/>
                  </a:cubicBezTo>
                  <a:cubicBezTo>
                    <a:pt x="103" y="53"/>
                    <a:pt x="101" y="55"/>
                    <a:pt x="99" y="57"/>
                  </a:cubicBezTo>
                  <a:cubicBezTo>
                    <a:pt x="97" y="59"/>
                    <a:pt x="95" y="61"/>
                    <a:pt x="92" y="62"/>
                  </a:cubicBezTo>
                  <a:cubicBezTo>
                    <a:pt x="88" y="66"/>
                    <a:pt x="84" y="69"/>
                    <a:pt x="79" y="72"/>
                  </a:cubicBezTo>
                  <a:cubicBezTo>
                    <a:pt x="74" y="75"/>
                    <a:pt x="69" y="78"/>
                    <a:pt x="63" y="79"/>
                  </a:cubicBezTo>
                  <a:cubicBezTo>
                    <a:pt x="60" y="80"/>
                    <a:pt x="57" y="80"/>
                    <a:pt x="54" y="80"/>
                  </a:cubicBezTo>
                  <a:cubicBezTo>
                    <a:pt x="51" y="80"/>
                    <a:pt x="48" y="79"/>
                    <a:pt x="45" y="77"/>
                  </a:cubicBezTo>
                  <a:cubicBezTo>
                    <a:pt x="43" y="76"/>
                    <a:pt x="42" y="75"/>
                    <a:pt x="41" y="74"/>
                  </a:cubicBezTo>
                  <a:cubicBezTo>
                    <a:pt x="40" y="74"/>
                    <a:pt x="40" y="73"/>
                    <a:pt x="39" y="73"/>
                  </a:cubicBezTo>
                  <a:cubicBezTo>
                    <a:pt x="39" y="72"/>
                    <a:pt x="39" y="72"/>
                    <a:pt x="39" y="72"/>
                  </a:cubicBezTo>
                  <a:cubicBezTo>
                    <a:pt x="38" y="72"/>
                    <a:pt x="38" y="72"/>
                    <a:pt x="38" y="72"/>
                  </a:cubicBezTo>
                  <a:cubicBezTo>
                    <a:pt x="38" y="71"/>
                    <a:pt x="38" y="71"/>
                    <a:pt x="37" y="71"/>
                  </a:cubicBezTo>
                  <a:cubicBezTo>
                    <a:pt x="35" y="67"/>
                    <a:pt x="35" y="64"/>
                    <a:pt x="35" y="61"/>
                  </a:cubicBezTo>
                  <a:cubicBezTo>
                    <a:pt x="35" y="58"/>
                    <a:pt x="35" y="55"/>
                    <a:pt x="35" y="53"/>
                  </a:cubicBezTo>
                  <a:cubicBezTo>
                    <a:pt x="36" y="50"/>
                    <a:pt x="36" y="47"/>
                    <a:pt x="37" y="44"/>
                  </a:cubicBezTo>
                  <a:cubicBezTo>
                    <a:pt x="38" y="39"/>
                    <a:pt x="40" y="34"/>
                    <a:pt x="42" y="29"/>
                  </a:cubicBezTo>
                  <a:cubicBezTo>
                    <a:pt x="43" y="24"/>
                    <a:pt x="45" y="19"/>
                    <a:pt x="48" y="14"/>
                  </a:cubicBezTo>
                  <a:cubicBezTo>
                    <a:pt x="52" y="16"/>
                    <a:pt x="52" y="16"/>
                    <a:pt x="52" y="16"/>
                  </a:cubicBezTo>
                  <a:cubicBezTo>
                    <a:pt x="50" y="18"/>
                    <a:pt x="48" y="20"/>
                    <a:pt x="47" y="22"/>
                  </a:cubicBezTo>
                  <a:cubicBezTo>
                    <a:pt x="45" y="24"/>
                    <a:pt x="43" y="26"/>
                    <a:pt x="41" y="28"/>
                  </a:cubicBezTo>
                  <a:cubicBezTo>
                    <a:pt x="39" y="29"/>
                    <a:pt x="37" y="31"/>
                    <a:pt x="35" y="33"/>
                  </a:cubicBezTo>
                  <a:cubicBezTo>
                    <a:pt x="33" y="34"/>
                    <a:pt x="31" y="36"/>
                    <a:pt x="29" y="37"/>
                  </a:cubicBezTo>
                  <a:cubicBezTo>
                    <a:pt x="25" y="40"/>
                    <a:pt x="20" y="43"/>
                    <a:pt x="15" y="44"/>
                  </a:cubicBezTo>
                  <a:cubicBezTo>
                    <a:pt x="12" y="45"/>
                    <a:pt x="10" y="45"/>
                    <a:pt x="7" y="45"/>
                  </a:cubicBezTo>
                  <a:cubicBezTo>
                    <a:pt x="6" y="45"/>
                    <a:pt x="5" y="45"/>
                    <a:pt x="3" y="44"/>
                  </a:cubicBezTo>
                  <a:cubicBezTo>
                    <a:pt x="2" y="44"/>
                    <a:pt x="1" y="43"/>
                    <a:pt x="0" y="43"/>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95"/>
            <p:cNvSpPr/>
            <p:nvPr/>
          </p:nvSpPr>
          <p:spPr bwMode="auto">
            <a:xfrm>
              <a:off x="5668963" y="3290888"/>
              <a:ext cx="493713" cy="395288"/>
            </a:xfrm>
            <a:custGeom>
              <a:avLst/>
              <a:gdLst>
                <a:gd name="T0" fmla="*/ 17 w 116"/>
                <a:gd name="T1" fmla="*/ 7 h 93"/>
                <a:gd name="T2" fmla="*/ 7 w 116"/>
                <a:gd name="T3" fmla="*/ 29 h 93"/>
                <a:gd name="T4" fmla="*/ 9 w 116"/>
                <a:gd name="T5" fmla="*/ 50 h 93"/>
                <a:gd name="T6" fmla="*/ 10 w 116"/>
                <a:gd name="T7" fmla="*/ 51 h 93"/>
                <a:gd name="T8" fmla="*/ 10 w 116"/>
                <a:gd name="T9" fmla="*/ 51 h 93"/>
                <a:gd name="T10" fmla="*/ 10 w 116"/>
                <a:gd name="T11" fmla="*/ 50 h 93"/>
                <a:gd name="T12" fmla="*/ 11 w 116"/>
                <a:gd name="T13" fmla="*/ 52 h 93"/>
                <a:gd name="T14" fmla="*/ 12 w 116"/>
                <a:gd name="T15" fmla="*/ 52 h 93"/>
                <a:gd name="T16" fmla="*/ 14 w 116"/>
                <a:gd name="T17" fmla="*/ 53 h 93"/>
                <a:gd name="T18" fmla="*/ 43 w 116"/>
                <a:gd name="T19" fmla="*/ 45 h 93"/>
                <a:gd name="T20" fmla="*/ 64 w 116"/>
                <a:gd name="T21" fmla="*/ 33 h 93"/>
                <a:gd name="T22" fmla="*/ 83 w 116"/>
                <a:gd name="T23" fmla="*/ 19 h 93"/>
                <a:gd name="T24" fmla="*/ 73 w 116"/>
                <a:gd name="T25" fmla="*/ 40 h 93"/>
                <a:gd name="T26" fmla="*/ 67 w 116"/>
                <a:gd name="T27" fmla="*/ 60 h 93"/>
                <a:gd name="T28" fmla="*/ 68 w 116"/>
                <a:gd name="T29" fmla="*/ 85 h 93"/>
                <a:gd name="T30" fmla="*/ 69 w 116"/>
                <a:gd name="T31" fmla="*/ 86 h 93"/>
                <a:gd name="T32" fmla="*/ 69 w 116"/>
                <a:gd name="T33" fmla="*/ 86 h 93"/>
                <a:gd name="T34" fmla="*/ 69 w 116"/>
                <a:gd name="T35" fmla="*/ 86 h 93"/>
                <a:gd name="T36" fmla="*/ 70 w 116"/>
                <a:gd name="T37" fmla="*/ 87 h 93"/>
                <a:gd name="T38" fmla="*/ 73 w 116"/>
                <a:gd name="T39" fmla="*/ 87 h 93"/>
                <a:gd name="T40" fmla="*/ 92 w 116"/>
                <a:gd name="T41" fmla="*/ 82 h 93"/>
                <a:gd name="T42" fmla="*/ 116 w 116"/>
                <a:gd name="T43" fmla="*/ 66 h 93"/>
                <a:gd name="T44" fmla="*/ 94 w 116"/>
                <a:gd name="T45" fmla="*/ 86 h 93"/>
                <a:gd name="T46" fmla="*/ 72 w 116"/>
                <a:gd name="T47" fmla="*/ 93 h 93"/>
                <a:gd name="T48" fmla="*/ 67 w 116"/>
                <a:gd name="T49" fmla="*/ 92 h 93"/>
                <a:gd name="T50" fmla="*/ 66 w 116"/>
                <a:gd name="T51" fmla="*/ 91 h 93"/>
                <a:gd name="T52" fmla="*/ 66 w 116"/>
                <a:gd name="T53" fmla="*/ 91 h 93"/>
                <a:gd name="T54" fmla="*/ 66 w 116"/>
                <a:gd name="T55" fmla="*/ 91 h 93"/>
                <a:gd name="T56" fmla="*/ 59 w 116"/>
                <a:gd name="T57" fmla="*/ 82 h 93"/>
                <a:gd name="T58" fmla="*/ 59 w 116"/>
                <a:gd name="T59" fmla="*/ 59 h 93"/>
                <a:gd name="T60" fmla="*/ 66 w 116"/>
                <a:gd name="T61" fmla="*/ 37 h 93"/>
                <a:gd name="T62" fmla="*/ 75 w 116"/>
                <a:gd name="T63" fmla="*/ 35 h 93"/>
                <a:gd name="T64" fmla="*/ 61 w 116"/>
                <a:gd name="T65" fmla="*/ 44 h 93"/>
                <a:gd name="T66" fmla="*/ 39 w 116"/>
                <a:gd name="T67" fmla="*/ 56 h 93"/>
                <a:gd name="T68" fmla="*/ 22 w 116"/>
                <a:gd name="T69" fmla="*/ 60 h 93"/>
                <a:gd name="T70" fmla="*/ 10 w 116"/>
                <a:gd name="T71" fmla="*/ 59 h 93"/>
                <a:gd name="T72" fmla="*/ 8 w 116"/>
                <a:gd name="T73" fmla="*/ 57 h 93"/>
                <a:gd name="T74" fmla="*/ 6 w 116"/>
                <a:gd name="T75" fmla="*/ 56 h 93"/>
                <a:gd name="T76" fmla="*/ 5 w 116"/>
                <a:gd name="T77" fmla="*/ 55 h 93"/>
                <a:gd name="T78" fmla="*/ 5 w 116"/>
                <a:gd name="T79" fmla="*/ 55 h 93"/>
                <a:gd name="T80" fmla="*/ 5 w 116"/>
                <a:gd name="T81" fmla="*/ 54 h 93"/>
                <a:gd name="T82" fmla="*/ 1 w 116"/>
                <a:gd name="T83" fmla="*/ 45 h 93"/>
                <a:gd name="T84" fmla="*/ 4 w 116"/>
                <a:gd name="T85" fmla="*/ 28 h 93"/>
                <a:gd name="T86" fmla="*/ 11 w 116"/>
                <a:gd name="T87"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93">
                  <a:moveTo>
                    <a:pt x="22" y="0"/>
                  </a:moveTo>
                  <a:cubicBezTo>
                    <a:pt x="20" y="2"/>
                    <a:pt x="19" y="5"/>
                    <a:pt x="17" y="7"/>
                  </a:cubicBezTo>
                  <a:cubicBezTo>
                    <a:pt x="16" y="9"/>
                    <a:pt x="15" y="12"/>
                    <a:pt x="13" y="14"/>
                  </a:cubicBezTo>
                  <a:cubicBezTo>
                    <a:pt x="11" y="19"/>
                    <a:pt x="9" y="24"/>
                    <a:pt x="7" y="29"/>
                  </a:cubicBezTo>
                  <a:cubicBezTo>
                    <a:pt x="6" y="34"/>
                    <a:pt x="5" y="39"/>
                    <a:pt x="6" y="44"/>
                  </a:cubicBezTo>
                  <a:cubicBezTo>
                    <a:pt x="7" y="46"/>
                    <a:pt x="8" y="48"/>
                    <a:pt x="9" y="50"/>
                  </a:cubicBezTo>
                  <a:cubicBezTo>
                    <a:pt x="9" y="50"/>
                    <a:pt x="9" y="50"/>
                    <a:pt x="9" y="50"/>
                  </a:cubicBezTo>
                  <a:cubicBezTo>
                    <a:pt x="10" y="51"/>
                    <a:pt x="10" y="51"/>
                    <a:pt x="10" y="51"/>
                  </a:cubicBezTo>
                  <a:cubicBezTo>
                    <a:pt x="10" y="51"/>
                    <a:pt x="10" y="51"/>
                    <a:pt x="10" y="51"/>
                  </a:cubicBezTo>
                  <a:cubicBezTo>
                    <a:pt x="10" y="51"/>
                    <a:pt x="10" y="51"/>
                    <a:pt x="10" y="51"/>
                  </a:cubicBezTo>
                  <a:cubicBezTo>
                    <a:pt x="10" y="51"/>
                    <a:pt x="10" y="51"/>
                    <a:pt x="10" y="51"/>
                  </a:cubicBezTo>
                  <a:cubicBezTo>
                    <a:pt x="10" y="51"/>
                    <a:pt x="9" y="50"/>
                    <a:pt x="10" y="50"/>
                  </a:cubicBezTo>
                  <a:cubicBezTo>
                    <a:pt x="10" y="51"/>
                    <a:pt x="10" y="51"/>
                    <a:pt x="10" y="51"/>
                  </a:cubicBezTo>
                  <a:cubicBezTo>
                    <a:pt x="11" y="52"/>
                    <a:pt x="11" y="52"/>
                    <a:pt x="11" y="52"/>
                  </a:cubicBezTo>
                  <a:cubicBezTo>
                    <a:pt x="11" y="52"/>
                    <a:pt x="11" y="52"/>
                    <a:pt x="12" y="52"/>
                  </a:cubicBezTo>
                  <a:cubicBezTo>
                    <a:pt x="12" y="52"/>
                    <a:pt x="12" y="52"/>
                    <a:pt x="12" y="52"/>
                  </a:cubicBezTo>
                  <a:cubicBezTo>
                    <a:pt x="13" y="53"/>
                    <a:pt x="13" y="53"/>
                    <a:pt x="13" y="53"/>
                  </a:cubicBezTo>
                  <a:cubicBezTo>
                    <a:pt x="13" y="53"/>
                    <a:pt x="14" y="53"/>
                    <a:pt x="14" y="53"/>
                  </a:cubicBezTo>
                  <a:cubicBezTo>
                    <a:pt x="19" y="54"/>
                    <a:pt x="24" y="53"/>
                    <a:pt x="29" y="52"/>
                  </a:cubicBezTo>
                  <a:cubicBezTo>
                    <a:pt x="33" y="50"/>
                    <a:pt x="38" y="48"/>
                    <a:pt x="43" y="45"/>
                  </a:cubicBezTo>
                  <a:cubicBezTo>
                    <a:pt x="48" y="43"/>
                    <a:pt x="52" y="40"/>
                    <a:pt x="57" y="37"/>
                  </a:cubicBezTo>
                  <a:cubicBezTo>
                    <a:pt x="59" y="36"/>
                    <a:pt x="61" y="35"/>
                    <a:pt x="64" y="33"/>
                  </a:cubicBezTo>
                  <a:cubicBezTo>
                    <a:pt x="66" y="32"/>
                    <a:pt x="68" y="30"/>
                    <a:pt x="70" y="28"/>
                  </a:cubicBezTo>
                  <a:cubicBezTo>
                    <a:pt x="83" y="19"/>
                    <a:pt x="83" y="19"/>
                    <a:pt x="83" y="19"/>
                  </a:cubicBezTo>
                  <a:cubicBezTo>
                    <a:pt x="76" y="33"/>
                    <a:pt x="76" y="33"/>
                    <a:pt x="76" y="33"/>
                  </a:cubicBezTo>
                  <a:cubicBezTo>
                    <a:pt x="75" y="35"/>
                    <a:pt x="74" y="38"/>
                    <a:pt x="73" y="40"/>
                  </a:cubicBezTo>
                  <a:cubicBezTo>
                    <a:pt x="72" y="42"/>
                    <a:pt x="72" y="44"/>
                    <a:pt x="71" y="47"/>
                  </a:cubicBezTo>
                  <a:cubicBezTo>
                    <a:pt x="69" y="51"/>
                    <a:pt x="68" y="56"/>
                    <a:pt x="67" y="60"/>
                  </a:cubicBezTo>
                  <a:cubicBezTo>
                    <a:pt x="65" y="65"/>
                    <a:pt x="65" y="69"/>
                    <a:pt x="65" y="74"/>
                  </a:cubicBezTo>
                  <a:cubicBezTo>
                    <a:pt x="64" y="78"/>
                    <a:pt x="65" y="83"/>
                    <a:pt x="68" y="85"/>
                  </a:cubicBezTo>
                  <a:cubicBezTo>
                    <a:pt x="68" y="85"/>
                    <a:pt x="68"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70" y="87"/>
                    <a:pt x="70" y="87"/>
                    <a:pt x="70" y="87"/>
                  </a:cubicBezTo>
                  <a:cubicBezTo>
                    <a:pt x="71" y="87"/>
                    <a:pt x="71" y="87"/>
                    <a:pt x="71" y="87"/>
                  </a:cubicBezTo>
                  <a:cubicBezTo>
                    <a:pt x="73" y="87"/>
                    <a:pt x="73" y="87"/>
                    <a:pt x="73" y="87"/>
                  </a:cubicBezTo>
                  <a:cubicBezTo>
                    <a:pt x="75" y="88"/>
                    <a:pt x="77" y="88"/>
                    <a:pt x="79" y="87"/>
                  </a:cubicBezTo>
                  <a:cubicBezTo>
                    <a:pt x="83" y="86"/>
                    <a:pt x="88" y="85"/>
                    <a:pt x="92" y="82"/>
                  </a:cubicBezTo>
                  <a:cubicBezTo>
                    <a:pt x="96" y="80"/>
                    <a:pt x="100" y="78"/>
                    <a:pt x="104" y="75"/>
                  </a:cubicBezTo>
                  <a:cubicBezTo>
                    <a:pt x="108" y="72"/>
                    <a:pt x="112" y="69"/>
                    <a:pt x="116" y="66"/>
                  </a:cubicBezTo>
                  <a:cubicBezTo>
                    <a:pt x="113" y="70"/>
                    <a:pt x="109" y="73"/>
                    <a:pt x="106" y="77"/>
                  </a:cubicBezTo>
                  <a:cubicBezTo>
                    <a:pt x="102" y="80"/>
                    <a:pt x="98" y="83"/>
                    <a:pt x="94" y="86"/>
                  </a:cubicBezTo>
                  <a:cubicBezTo>
                    <a:pt x="90" y="88"/>
                    <a:pt x="85" y="91"/>
                    <a:pt x="80" y="92"/>
                  </a:cubicBezTo>
                  <a:cubicBezTo>
                    <a:pt x="78" y="93"/>
                    <a:pt x="75" y="93"/>
                    <a:pt x="72" y="93"/>
                  </a:cubicBezTo>
                  <a:cubicBezTo>
                    <a:pt x="71" y="93"/>
                    <a:pt x="71" y="93"/>
                    <a:pt x="70" y="93"/>
                  </a:cubicBezTo>
                  <a:cubicBezTo>
                    <a:pt x="69" y="92"/>
                    <a:pt x="68" y="92"/>
                    <a:pt x="67" y="92"/>
                  </a:cubicBezTo>
                  <a:cubicBezTo>
                    <a:pt x="67" y="92"/>
                    <a:pt x="67" y="92"/>
                    <a:pt x="67" y="92"/>
                  </a:cubicBezTo>
                  <a:cubicBezTo>
                    <a:pt x="66" y="91"/>
                    <a:pt x="66" y="91"/>
                    <a:pt x="66" y="91"/>
                  </a:cubicBezTo>
                  <a:cubicBezTo>
                    <a:pt x="66" y="91"/>
                    <a:pt x="66" y="91"/>
                    <a:pt x="66" y="91"/>
                  </a:cubicBezTo>
                  <a:cubicBezTo>
                    <a:pt x="66" y="91"/>
                    <a:pt x="66" y="91"/>
                    <a:pt x="66" y="91"/>
                  </a:cubicBezTo>
                  <a:cubicBezTo>
                    <a:pt x="66" y="91"/>
                    <a:pt x="66" y="91"/>
                    <a:pt x="66" y="91"/>
                  </a:cubicBezTo>
                  <a:cubicBezTo>
                    <a:pt x="66" y="91"/>
                    <a:pt x="66" y="91"/>
                    <a:pt x="66" y="91"/>
                  </a:cubicBezTo>
                  <a:cubicBezTo>
                    <a:pt x="65" y="91"/>
                    <a:pt x="64" y="90"/>
                    <a:pt x="64" y="90"/>
                  </a:cubicBezTo>
                  <a:cubicBezTo>
                    <a:pt x="61" y="88"/>
                    <a:pt x="60" y="85"/>
                    <a:pt x="59" y="82"/>
                  </a:cubicBezTo>
                  <a:cubicBezTo>
                    <a:pt x="58" y="79"/>
                    <a:pt x="58" y="77"/>
                    <a:pt x="58" y="74"/>
                  </a:cubicBezTo>
                  <a:cubicBezTo>
                    <a:pt x="57" y="69"/>
                    <a:pt x="58" y="64"/>
                    <a:pt x="59" y="59"/>
                  </a:cubicBezTo>
                  <a:cubicBezTo>
                    <a:pt x="60" y="54"/>
                    <a:pt x="62" y="49"/>
                    <a:pt x="63" y="44"/>
                  </a:cubicBezTo>
                  <a:cubicBezTo>
                    <a:pt x="64" y="42"/>
                    <a:pt x="65" y="39"/>
                    <a:pt x="66" y="37"/>
                  </a:cubicBezTo>
                  <a:cubicBezTo>
                    <a:pt x="67" y="35"/>
                    <a:pt x="68" y="32"/>
                    <a:pt x="69" y="30"/>
                  </a:cubicBezTo>
                  <a:cubicBezTo>
                    <a:pt x="75" y="35"/>
                    <a:pt x="75" y="35"/>
                    <a:pt x="75" y="35"/>
                  </a:cubicBezTo>
                  <a:cubicBezTo>
                    <a:pt x="73" y="37"/>
                    <a:pt x="70" y="38"/>
                    <a:pt x="68" y="40"/>
                  </a:cubicBezTo>
                  <a:cubicBezTo>
                    <a:pt x="66" y="41"/>
                    <a:pt x="63" y="43"/>
                    <a:pt x="61" y="44"/>
                  </a:cubicBezTo>
                  <a:cubicBezTo>
                    <a:pt x="56" y="47"/>
                    <a:pt x="51" y="50"/>
                    <a:pt x="46" y="52"/>
                  </a:cubicBezTo>
                  <a:cubicBezTo>
                    <a:pt x="44" y="54"/>
                    <a:pt x="41" y="55"/>
                    <a:pt x="39" y="56"/>
                  </a:cubicBezTo>
                  <a:cubicBezTo>
                    <a:pt x="36" y="57"/>
                    <a:pt x="33" y="58"/>
                    <a:pt x="31" y="58"/>
                  </a:cubicBezTo>
                  <a:cubicBezTo>
                    <a:pt x="28" y="59"/>
                    <a:pt x="25" y="60"/>
                    <a:pt x="22" y="60"/>
                  </a:cubicBezTo>
                  <a:cubicBezTo>
                    <a:pt x="19" y="60"/>
                    <a:pt x="16" y="60"/>
                    <a:pt x="13" y="59"/>
                  </a:cubicBezTo>
                  <a:cubicBezTo>
                    <a:pt x="12" y="59"/>
                    <a:pt x="11" y="59"/>
                    <a:pt x="10" y="59"/>
                  </a:cubicBezTo>
                  <a:cubicBezTo>
                    <a:pt x="9" y="58"/>
                    <a:pt x="9" y="58"/>
                    <a:pt x="9" y="58"/>
                  </a:cubicBezTo>
                  <a:cubicBezTo>
                    <a:pt x="9" y="58"/>
                    <a:pt x="8" y="57"/>
                    <a:pt x="8" y="57"/>
                  </a:cubicBezTo>
                  <a:cubicBezTo>
                    <a:pt x="7" y="56"/>
                    <a:pt x="7" y="56"/>
                    <a:pt x="7" y="56"/>
                  </a:cubicBezTo>
                  <a:cubicBezTo>
                    <a:pt x="6" y="56"/>
                    <a:pt x="6" y="56"/>
                    <a:pt x="6" y="56"/>
                  </a:cubicBezTo>
                  <a:cubicBezTo>
                    <a:pt x="5" y="55"/>
                    <a:pt x="5" y="55"/>
                    <a:pt x="5" y="55"/>
                  </a:cubicBezTo>
                  <a:cubicBezTo>
                    <a:pt x="5" y="55"/>
                    <a:pt x="5" y="55"/>
                    <a:pt x="5" y="55"/>
                  </a:cubicBezTo>
                  <a:cubicBezTo>
                    <a:pt x="5" y="55"/>
                    <a:pt x="5" y="55"/>
                    <a:pt x="5" y="55"/>
                  </a:cubicBezTo>
                  <a:cubicBezTo>
                    <a:pt x="5" y="55"/>
                    <a:pt x="5" y="55"/>
                    <a:pt x="5" y="55"/>
                  </a:cubicBezTo>
                  <a:cubicBezTo>
                    <a:pt x="5" y="55"/>
                    <a:pt x="5" y="55"/>
                    <a:pt x="5" y="55"/>
                  </a:cubicBezTo>
                  <a:cubicBezTo>
                    <a:pt x="5" y="54"/>
                    <a:pt x="5" y="54"/>
                    <a:pt x="5" y="54"/>
                  </a:cubicBezTo>
                  <a:cubicBezTo>
                    <a:pt x="4" y="54"/>
                    <a:pt x="4" y="54"/>
                    <a:pt x="4" y="54"/>
                  </a:cubicBezTo>
                  <a:cubicBezTo>
                    <a:pt x="2" y="51"/>
                    <a:pt x="1" y="48"/>
                    <a:pt x="1" y="45"/>
                  </a:cubicBezTo>
                  <a:cubicBezTo>
                    <a:pt x="0" y="42"/>
                    <a:pt x="1" y="39"/>
                    <a:pt x="1" y="36"/>
                  </a:cubicBezTo>
                  <a:cubicBezTo>
                    <a:pt x="2" y="33"/>
                    <a:pt x="3" y="30"/>
                    <a:pt x="4" y="28"/>
                  </a:cubicBezTo>
                  <a:cubicBezTo>
                    <a:pt x="5" y="25"/>
                    <a:pt x="6" y="23"/>
                    <a:pt x="7" y="20"/>
                  </a:cubicBezTo>
                  <a:cubicBezTo>
                    <a:pt x="8" y="18"/>
                    <a:pt x="10" y="15"/>
                    <a:pt x="11" y="13"/>
                  </a:cubicBezTo>
                  <a:cubicBezTo>
                    <a:pt x="14" y="9"/>
                    <a:pt x="18" y="4"/>
                    <a:pt x="22"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96"/>
            <p:cNvSpPr/>
            <p:nvPr/>
          </p:nvSpPr>
          <p:spPr bwMode="auto">
            <a:xfrm>
              <a:off x="5524500" y="3605213"/>
              <a:ext cx="309563" cy="242888"/>
            </a:xfrm>
            <a:custGeom>
              <a:avLst/>
              <a:gdLst>
                <a:gd name="T0" fmla="*/ 24 w 73"/>
                <a:gd name="T1" fmla="*/ 0 h 57"/>
                <a:gd name="T2" fmla="*/ 21 w 73"/>
                <a:gd name="T3" fmla="*/ 5 h 57"/>
                <a:gd name="T4" fmla="*/ 14 w 73"/>
                <a:gd name="T5" fmla="*/ 18 h 57"/>
                <a:gd name="T6" fmla="*/ 10 w 73"/>
                <a:gd name="T7" fmla="*/ 26 h 57"/>
                <a:gd name="T8" fmla="*/ 8 w 73"/>
                <a:gd name="T9" fmla="*/ 36 h 57"/>
                <a:gd name="T10" fmla="*/ 9 w 73"/>
                <a:gd name="T11" fmla="*/ 45 h 57"/>
                <a:gd name="T12" fmla="*/ 12 w 73"/>
                <a:gd name="T13" fmla="*/ 47 h 57"/>
                <a:gd name="T14" fmla="*/ 12 w 73"/>
                <a:gd name="T15" fmla="*/ 47 h 57"/>
                <a:gd name="T16" fmla="*/ 13 w 73"/>
                <a:gd name="T17" fmla="*/ 47 h 57"/>
                <a:gd name="T18" fmla="*/ 13 w 73"/>
                <a:gd name="T19" fmla="*/ 47 h 57"/>
                <a:gd name="T20" fmla="*/ 13 w 73"/>
                <a:gd name="T21" fmla="*/ 47 h 57"/>
                <a:gd name="T22" fmla="*/ 12 w 73"/>
                <a:gd name="T23" fmla="*/ 47 h 57"/>
                <a:gd name="T24" fmla="*/ 13 w 73"/>
                <a:gd name="T25" fmla="*/ 48 h 57"/>
                <a:gd name="T26" fmla="*/ 15 w 73"/>
                <a:gd name="T27" fmla="*/ 48 h 57"/>
                <a:gd name="T28" fmla="*/ 17 w 73"/>
                <a:gd name="T29" fmla="*/ 48 h 57"/>
                <a:gd name="T30" fmla="*/ 27 w 73"/>
                <a:gd name="T31" fmla="*/ 47 h 57"/>
                <a:gd name="T32" fmla="*/ 38 w 73"/>
                <a:gd name="T33" fmla="*/ 44 h 57"/>
                <a:gd name="T34" fmla="*/ 56 w 73"/>
                <a:gd name="T35" fmla="*/ 34 h 57"/>
                <a:gd name="T36" fmla="*/ 69 w 73"/>
                <a:gd name="T37" fmla="*/ 26 h 57"/>
                <a:gd name="T38" fmla="*/ 73 w 73"/>
                <a:gd name="T39" fmla="*/ 23 h 57"/>
                <a:gd name="T40" fmla="*/ 70 w 73"/>
                <a:gd name="T41" fmla="*/ 27 h 57"/>
                <a:gd name="T42" fmla="*/ 59 w 73"/>
                <a:gd name="T43" fmla="*/ 38 h 57"/>
                <a:gd name="T44" fmla="*/ 51 w 73"/>
                <a:gd name="T45" fmla="*/ 44 h 57"/>
                <a:gd name="T46" fmla="*/ 41 w 73"/>
                <a:gd name="T47" fmla="*/ 50 h 57"/>
                <a:gd name="T48" fmla="*/ 30 w 73"/>
                <a:gd name="T49" fmla="*/ 55 h 57"/>
                <a:gd name="T50" fmla="*/ 16 w 73"/>
                <a:gd name="T51" fmla="*/ 56 h 57"/>
                <a:gd name="T52" fmla="*/ 12 w 73"/>
                <a:gd name="T53" fmla="*/ 56 h 57"/>
                <a:gd name="T54" fmla="*/ 11 w 73"/>
                <a:gd name="T55" fmla="*/ 55 h 57"/>
                <a:gd name="T56" fmla="*/ 10 w 73"/>
                <a:gd name="T57" fmla="*/ 55 h 57"/>
                <a:gd name="T58" fmla="*/ 10 w 73"/>
                <a:gd name="T59" fmla="*/ 55 h 57"/>
                <a:gd name="T60" fmla="*/ 10 w 73"/>
                <a:gd name="T61" fmla="*/ 55 h 57"/>
                <a:gd name="T62" fmla="*/ 9 w 73"/>
                <a:gd name="T63" fmla="*/ 55 h 57"/>
                <a:gd name="T64" fmla="*/ 9 w 73"/>
                <a:gd name="T65" fmla="*/ 55 h 57"/>
                <a:gd name="T66" fmla="*/ 9 w 73"/>
                <a:gd name="T67" fmla="*/ 55 h 57"/>
                <a:gd name="T68" fmla="*/ 3 w 73"/>
                <a:gd name="T69" fmla="*/ 49 h 57"/>
                <a:gd name="T70" fmla="*/ 0 w 73"/>
                <a:gd name="T71" fmla="*/ 42 h 57"/>
                <a:gd name="T72" fmla="*/ 0 w 73"/>
                <a:gd name="T73" fmla="*/ 35 h 57"/>
                <a:gd name="T74" fmla="*/ 5 w 73"/>
                <a:gd name="T75" fmla="*/ 24 h 57"/>
                <a:gd name="T76" fmla="*/ 10 w 73"/>
                <a:gd name="T77" fmla="*/ 15 h 57"/>
                <a:gd name="T78" fmla="*/ 20 w 73"/>
                <a:gd name="T79" fmla="*/ 4 h 57"/>
                <a:gd name="T80" fmla="*/ 24 w 73"/>
                <a:gd name="T8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57">
                  <a:moveTo>
                    <a:pt x="24" y="0"/>
                  </a:moveTo>
                  <a:cubicBezTo>
                    <a:pt x="24" y="0"/>
                    <a:pt x="23" y="1"/>
                    <a:pt x="21" y="5"/>
                  </a:cubicBezTo>
                  <a:cubicBezTo>
                    <a:pt x="19" y="8"/>
                    <a:pt x="17" y="12"/>
                    <a:pt x="14" y="18"/>
                  </a:cubicBezTo>
                  <a:cubicBezTo>
                    <a:pt x="13" y="20"/>
                    <a:pt x="12" y="23"/>
                    <a:pt x="10" y="26"/>
                  </a:cubicBezTo>
                  <a:cubicBezTo>
                    <a:pt x="9" y="30"/>
                    <a:pt x="8" y="33"/>
                    <a:pt x="8" y="36"/>
                  </a:cubicBezTo>
                  <a:cubicBezTo>
                    <a:pt x="7" y="40"/>
                    <a:pt x="7" y="43"/>
                    <a:pt x="9" y="45"/>
                  </a:cubicBezTo>
                  <a:cubicBezTo>
                    <a:pt x="10" y="46"/>
                    <a:pt x="11"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2" y="47"/>
                    <a:pt x="13" y="47"/>
                    <a:pt x="12" y="47"/>
                  </a:cubicBezTo>
                  <a:cubicBezTo>
                    <a:pt x="13" y="48"/>
                    <a:pt x="13" y="48"/>
                    <a:pt x="13" y="48"/>
                  </a:cubicBezTo>
                  <a:cubicBezTo>
                    <a:pt x="15" y="48"/>
                    <a:pt x="15" y="48"/>
                    <a:pt x="15" y="48"/>
                  </a:cubicBezTo>
                  <a:cubicBezTo>
                    <a:pt x="15" y="48"/>
                    <a:pt x="16" y="48"/>
                    <a:pt x="17" y="48"/>
                  </a:cubicBezTo>
                  <a:cubicBezTo>
                    <a:pt x="20" y="49"/>
                    <a:pt x="24" y="48"/>
                    <a:pt x="27" y="47"/>
                  </a:cubicBezTo>
                  <a:cubicBezTo>
                    <a:pt x="31" y="46"/>
                    <a:pt x="35" y="45"/>
                    <a:pt x="38" y="44"/>
                  </a:cubicBezTo>
                  <a:cubicBezTo>
                    <a:pt x="45" y="41"/>
                    <a:pt x="51" y="37"/>
                    <a:pt x="56" y="34"/>
                  </a:cubicBezTo>
                  <a:cubicBezTo>
                    <a:pt x="61" y="31"/>
                    <a:pt x="66" y="28"/>
                    <a:pt x="69" y="26"/>
                  </a:cubicBezTo>
                  <a:cubicBezTo>
                    <a:pt x="72" y="24"/>
                    <a:pt x="73" y="23"/>
                    <a:pt x="73" y="23"/>
                  </a:cubicBezTo>
                  <a:cubicBezTo>
                    <a:pt x="73" y="23"/>
                    <a:pt x="72" y="25"/>
                    <a:pt x="70" y="27"/>
                  </a:cubicBezTo>
                  <a:cubicBezTo>
                    <a:pt x="67" y="30"/>
                    <a:pt x="64" y="34"/>
                    <a:pt x="59" y="38"/>
                  </a:cubicBezTo>
                  <a:cubicBezTo>
                    <a:pt x="56" y="40"/>
                    <a:pt x="54" y="42"/>
                    <a:pt x="51" y="44"/>
                  </a:cubicBezTo>
                  <a:cubicBezTo>
                    <a:pt x="48" y="46"/>
                    <a:pt x="45" y="48"/>
                    <a:pt x="41" y="50"/>
                  </a:cubicBezTo>
                  <a:cubicBezTo>
                    <a:pt x="38" y="52"/>
                    <a:pt x="34" y="54"/>
                    <a:pt x="30" y="55"/>
                  </a:cubicBezTo>
                  <a:cubicBezTo>
                    <a:pt x="25" y="56"/>
                    <a:pt x="21" y="57"/>
                    <a:pt x="16" y="56"/>
                  </a:cubicBezTo>
                  <a:cubicBezTo>
                    <a:pt x="15" y="56"/>
                    <a:pt x="13" y="56"/>
                    <a:pt x="12" y="56"/>
                  </a:cubicBezTo>
                  <a:cubicBezTo>
                    <a:pt x="11" y="55"/>
                    <a:pt x="11" y="55"/>
                    <a:pt x="11" y="55"/>
                  </a:cubicBezTo>
                  <a:cubicBezTo>
                    <a:pt x="10" y="55"/>
                    <a:pt x="10" y="55"/>
                    <a:pt x="10" y="55"/>
                  </a:cubicBezTo>
                  <a:cubicBezTo>
                    <a:pt x="10" y="55"/>
                    <a:pt x="10" y="55"/>
                    <a:pt x="10" y="55"/>
                  </a:cubicBezTo>
                  <a:cubicBezTo>
                    <a:pt x="10" y="55"/>
                    <a:pt x="10" y="55"/>
                    <a:pt x="10" y="55"/>
                  </a:cubicBezTo>
                  <a:cubicBezTo>
                    <a:pt x="9" y="55"/>
                    <a:pt x="9" y="55"/>
                    <a:pt x="9" y="55"/>
                  </a:cubicBezTo>
                  <a:cubicBezTo>
                    <a:pt x="9" y="55"/>
                    <a:pt x="9" y="55"/>
                    <a:pt x="9" y="55"/>
                  </a:cubicBezTo>
                  <a:cubicBezTo>
                    <a:pt x="9" y="55"/>
                    <a:pt x="9" y="55"/>
                    <a:pt x="9" y="55"/>
                  </a:cubicBezTo>
                  <a:cubicBezTo>
                    <a:pt x="6" y="54"/>
                    <a:pt x="4" y="52"/>
                    <a:pt x="3" y="49"/>
                  </a:cubicBezTo>
                  <a:cubicBezTo>
                    <a:pt x="1" y="47"/>
                    <a:pt x="0" y="44"/>
                    <a:pt x="0" y="42"/>
                  </a:cubicBezTo>
                  <a:cubicBezTo>
                    <a:pt x="0" y="40"/>
                    <a:pt x="0" y="37"/>
                    <a:pt x="0" y="35"/>
                  </a:cubicBezTo>
                  <a:cubicBezTo>
                    <a:pt x="1" y="31"/>
                    <a:pt x="3" y="27"/>
                    <a:pt x="5" y="24"/>
                  </a:cubicBezTo>
                  <a:cubicBezTo>
                    <a:pt x="6" y="21"/>
                    <a:pt x="8" y="18"/>
                    <a:pt x="10" y="15"/>
                  </a:cubicBezTo>
                  <a:cubicBezTo>
                    <a:pt x="14" y="10"/>
                    <a:pt x="17" y="6"/>
                    <a:pt x="20" y="4"/>
                  </a:cubicBezTo>
                  <a:cubicBezTo>
                    <a:pt x="22" y="1"/>
                    <a:pt x="24" y="0"/>
                    <a:pt x="24"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97"/>
            <p:cNvSpPr/>
            <p:nvPr/>
          </p:nvSpPr>
          <p:spPr bwMode="auto">
            <a:xfrm>
              <a:off x="5051425" y="4157663"/>
              <a:ext cx="425450" cy="617538"/>
            </a:xfrm>
            <a:custGeom>
              <a:avLst/>
              <a:gdLst>
                <a:gd name="T0" fmla="*/ 100 w 100"/>
                <a:gd name="T1" fmla="*/ 0 h 145"/>
                <a:gd name="T2" fmla="*/ 97 w 100"/>
                <a:gd name="T3" fmla="*/ 6 h 145"/>
                <a:gd name="T4" fmla="*/ 87 w 100"/>
                <a:gd name="T5" fmla="*/ 24 h 145"/>
                <a:gd name="T6" fmla="*/ 73 w 100"/>
                <a:gd name="T7" fmla="*/ 49 h 145"/>
                <a:gd name="T8" fmla="*/ 65 w 100"/>
                <a:gd name="T9" fmla="*/ 62 h 145"/>
                <a:gd name="T10" fmla="*/ 56 w 100"/>
                <a:gd name="T11" fmla="*/ 76 h 145"/>
                <a:gd name="T12" fmla="*/ 46 w 100"/>
                <a:gd name="T13" fmla="*/ 90 h 145"/>
                <a:gd name="T14" fmla="*/ 37 w 100"/>
                <a:gd name="T15" fmla="*/ 103 h 145"/>
                <a:gd name="T16" fmla="*/ 28 w 100"/>
                <a:gd name="T17" fmla="*/ 115 h 145"/>
                <a:gd name="T18" fmla="*/ 23 w 100"/>
                <a:gd name="T19" fmla="*/ 120 h 145"/>
                <a:gd name="T20" fmla="*/ 19 w 100"/>
                <a:gd name="T21" fmla="*/ 125 h 145"/>
                <a:gd name="T22" fmla="*/ 15 w 100"/>
                <a:gd name="T23" fmla="*/ 130 h 145"/>
                <a:gd name="T24" fmla="*/ 12 w 100"/>
                <a:gd name="T25" fmla="*/ 133 h 145"/>
                <a:gd name="T26" fmla="*/ 5 w 100"/>
                <a:gd name="T27" fmla="*/ 140 h 145"/>
                <a:gd name="T28" fmla="*/ 0 w 100"/>
                <a:gd name="T29" fmla="*/ 145 h 145"/>
                <a:gd name="T30" fmla="*/ 4 w 100"/>
                <a:gd name="T31" fmla="*/ 139 h 145"/>
                <a:gd name="T32" fmla="*/ 10 w 100"/>
                <a:gd name="T33" fmla="*/ 132 h 145"/>
                <a:gd name="T34" fmla="*/ 17 w 100"/>
                <a:gd name="T35" fmla="*/ 123 h 145"/>
                <a:gd name="T36" fmla="*/ 24 w 100"/>
                <a:gd name="T37" fmla="*/ 112 h 145"/>
                <a:gd name="T38" fmla="*/ 33 w 100"/>
                <a:gd name="T39" fmla="*/ 100 h 145"/>
                <a:gd name="T40" fmla="*/ 42 w 100"/>
                <a:gd name="T41" fmla="*/ 87 h 145"/>
                <a:gd name="T42" fmla="*/ 51 w 100"/>
                <a:gd name="T43" fmla="*/ 73 h 145"/>
                <a:gd name="T44" fmla="*/ 69 w 100"/>
                <a:gd name="T45" fmla="*/ 46 h 145"/>
                <a:gd name="T46" fmla="*/ 77 w 100"/>
                <a:gd name="T47" fmla="*/ 33 h 145"/>
                <a:gd name="T48" fmla="*/ 84 w 100"/>
                <a:gd name="T49" fmla="*/ 22 h 145"/>
                <a:gd name="T50" fmla="*/ 100 w 100"/>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45">
                  <a:moveTo>
                    <a:pt x="100" y="0"/>
                  </a:moveTo>
                  <a:cubicBezTo>
                    <a:pt x="100" y="0"/>
                    <a:pt x="99" y="2"/>
                    <a:pt x="97" y="6"/>
                  </a:cubicBezTo>
                  <a:cubicBezTo>
                    <a:pt x="95" y="11"/>
                    <a:pt x="91" y="17"/>
                    <a:pt x="87" y="24"/>
                  </a:cubicBezTo>
                  <a:cubicBezTo>
                    <a:pt x="83" y="31"/>
                    <a:pt x="78" y="40"/>
                    <a:pt x="73" y="49"/>
                  </a:cubicBezTo>
                  <a:cubicBezTo>
                    <a:pt x="70" y="53"/>
                    <a:pt x="68" y="58"/>
                    <a:pt x="65" y="62"/>
                  </a:cubicBezTo>
                  <a:cubicBezTo>
                    <a:pt x="62" y="67"/>
                    <a:pt x="59" y="71"/>
                    <a:pt x="56" y="76"/>
                  </a:cubicBezTo>
                  <a:cubicBezTo>
                    <a:pt x="53" y="81"/>
                    <a:pt x="49" y="85"/>
                    <a:pt x="46" y="90"/>
                  </a:cubicBezTo>
                  <a:cubicBezTo>
                    <a:pt x="43" y="94"/>
                    <a:pt x="40" y="99"/>
                    <a:pt x="37" y="103"/>
                  </a:cubicBezTo>
                  <a:cubicBezTo>
                    <a:pt x="34" y="107"/>
                    <a:pt x="31" y="111"/>
                    <a:pt x="28" y="115"/>
                  </a:cubicBezTo>
                  <a:cubicBezTo>
                    <a:pt x="26" y="117"/>
                    <a:pt x="25" y="118"/>
                    <a:pt x="23" y="120"/>
                  </a:cubicBezTo>
                  <a:cubicBezTo>
                    <a:pt x="22" y="122"/>
                    <a:pt x="21" y="123"/>
                    <a:pt x="19" y="125"/>
                  </a:cubicBezTo>
                  <a:cubicBezTo>
                    <a:pt x="18" y="127"/>
                    <a:pt x="17" y="128"/>
                    <a:pt x="15" y="130"/>
                  </a:cubicBezTo>
                  <a:cubicBezTo>
                    <a:pt x="14" y="131"/>
                    <a:pt x="13" y="132"/>
                    <a:pt x="12" y="133"/>
                  </a:cubicBezTo>
                  <a:cubicBezTo>
                    <a:pt x="9" y="136"/>
                    <a:pt x="7" y="138"/>
                    <a:pt x="5" y="140"/>
                  </a:cubicBezTo>
                  <a:cubicBezTo>
                    <a:pt x="2" y="143"/>
                    <a:pt x="0" y="145"/>
                    <a:pt x="0" y="145"/>
                  </a:cubicBezTo>
                  <a:cubicBezTo>
                    <a:pt x="0" y="145"/>
                    <a:pt x="1" y="143"/>
                    <a:pt x="4" y="139"/>
                  </a:cubicBezTo>
                  <a:cubicBezTo>
                    <a:pt x="6" y="137"/>
                    <a:pt x="8" y="135"/>
                    <a:pt x="10" y="132"/>
                  </a:cubicBezTo>
                  <a:cubicBezTo>
                    <a:pt x="12" y="129"/>
                    <a:pt x="14" y="126"/>
                    <a:pt x="17" y="123"/>
                  </a:cubicBezTo>
                  <a:cubicBezTo>
                    <a:pt x="19" y="120"/>
                    <a:pt x="22" y="116"/>
                    <a:pt x="24" y="112"/>
                  </a:cubicBezTo>
                  <a:cubicBezTo>
                    <a:pt x="27" y="108"/>
                    <a:pt x="30" y="104"/>
                    <a:pt x="33" y="100"/>
                  </a:cubicBezTo>
                  <a:cubicBezTo>
                    <a:pt x="36" y="96"/>
                    <a:pt x="39" y="91"/>
                    <a:pt x="42" y="87"/>
                  </a:cubicBezTo>
                  <a:cubicBezTo>
                    <a:pt x="45" y="82"/>
                    <a:pt x="48" y="77"/>
                    <a:pt x="51" y="73"/>
                  </a:cubicBezTo>
                  <a:cubicBezTo>
                    <a:pt x="57" y="64"/>
                    <a:pt x="63" y="55"/>
                    <a:pt x="69" y="46"/>
                  </a:cubicBezTo>
                  <a:cubicBezTo>
                    <a:pt x="72" y="42"/>
                    <a:pt x="74" y="37"/>
                    <a:pt x="77" y="33"/>
                  </a:cubicBezTo>
                  <a:cubicBezTo>
                    <a:pt x="80" y="30"/>
                    <a:pt x="82" y="26"/>
                    <a:pt x="84" y="22"/>
                  </a:cubicBezTo>
                  <a:cubicBezTo>
                    <a:pt x="94" y="9"/>
                    <a:pt x="100" y="0"/>
                    <a:pt x="100"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98"/>
            <p:cNvSpPr/>
            <p:nvPr/>
          </p:nvSpPr>
          <p:spPr bwMode="auto">
            <a:xfrm>
              <a:off x="4919663" y="4132263"/>
              <a:ext cx="506413" cy="554038"/>
            </a:xfrm>
            <a:custGeom>
              <a:avLst/>
              <a:gdLst>
                <a:gd name="T0" fmla="*/ 119 w 119"/>
                <a:gd name="T1" fmla="*/ 0 h 130"/>
                <a:gd name="T2" fmla="*/ 101 w 119"/>
                <a:gd name="T3" fmla="*/ 22 h 130"/>
                <a:gd name="T4" fmla="*/ 83 w 119"/>
                <a:gd name="T5" fmla="*/ 43 h 130"/>
                <a:gd name="T6" fmla="*/ 72 w 119"/>
                <a:gd name="T7" fmla="*/ 55 h 130"/>
                <a:gd name="T8" fmla="*/ 61 w 119"/>
                <a:gd name="T9" fmla="*/ 67 h 130"/>
                <a:gd name="T10" fmla="*/ 50 w 119"/>
                <a:gd name="T11" fmla="*/ 79 h 130"/>
                <a:gd name="T12" fmla="*/ 39 w 119"/>
                <a:gd name="T13" fmla="*/ 90 h 130"/>
                <a:gd name="T14" fmla="*/ 19 w 119"/>
                <a:gd name="T15" fmla="*/ 110 h 130"/>
                <a:gd name="T16" fmla="*/ 11 w 119"/>
                <a:gd name="T17" fmla="*/ 118 h 130"/>
                <a:gd name="T18" fmla="*/ 5 w 119"/>
                <a:gd name="T19" fmla="*/ 125 h 130"/>
                <a:gd name="T20" fmla="*/ 0 w 119"/>
                <a:gd name="T21" fmla="*/ 130 h 130"/>
                <a:gd name="T22" fmla="*/ 4 w 119"/>
                <a:gd name="T23" fmla="*/ 124 h 130"/>
                <a:gd name="T24" fmla="*/ 9 w 119"/>
                <a:gd name="T25" fmla="*/ 117 h 130"/>
                <a:gd name="T26" fmla="*/ 17 w 119"/>
                <a:gd name="T27" fmla="*/ 108 h 130"/>
                <a:gd name="T28" fmla="*/ 25 w 119"/>
                <a:gd name="T29" fmla="*/ 98 h 130"/>
                <a:gd name="T30" fmla="*/ 35 w 119"/>
                <a:gd name="T31" fmla="*/ 87 h 130"/>
                <a:gd name="T32" fmla="*/ 46 w 119"/>
                <a:gd name="T33" fmla="*/ 75 h 130"/>
                <a:gd name="T34" fmla="*/ 57 w 119"/>
                <a:gd name="T35" fmla="*/ 63 h 130"/>
                <a:gd name="T36" fmla="*/ 68 w 119"/>
                <a:gd name="T37" fmla="*/ 51 h 130"/>
                <a:gd name="T38" fmla="*/ 79 w 119"/>
                <a:gd name="T39" fmla="*/ 39 h 130"/>
                <a:gd name="T40" fmla="*/ 90 w 119"/>
                <a:gd name="T41" fmla="*/ 29 h 130"/>
                <a:gd name="T42" fmla="*/ 99 w 119"/>
                <a:gd name="T43" fmla="*/ 19 h 130"/>
                <a:gd name="T44" fmla="*/ 119 w 119"/>
                <a:gd name="T4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30">
                  <a:moveTo>
                    <a:pt x="119" y="0"/>
                  </a:moveTo>
                  <a:cubicBezTo>
                    <a:pt x="119" y="0"/>
                    <a:pt x="112" y="9"/>
                    <a:pt x="101" y="22"/>
                  </a:cubicBezTo>
                  <a:cubicBezTo>
                    <a:pt x="96" y="28"/>
                    <a:pt x="90" y="35"/>
                    <a:pt x="83" y="43"/>
                  </a:cubicBezTo>
                  <a:cubicBezTo>
                    <a:pt x="79" y="47"/>
                    <a:pt x="76" y="51"/>
                    <a:pt x="72" y="55"/>
                  </a:cubicBezTo>
                  <a:cubicBezTo>
                    <a:pt x="68" y="59"/>
                    <a:pt x="65" y="63"/>
                    <a:pt x="61" y="67"/>
                  </a:cubicBezTo>
                  <a:cubicBezTo>
                    <a:pt x="57" y="71"/>
                    <a:pt x="53" y="75"/>
                    <a:pt x="50" y="79"/>
                  </a:cubicBezTo>
                  <a:cubicBezTo>
                    <a:pt x="46" y="83"/>
                    <a:pt x="42" y="86"/>
                    <a:pt x="39" y="90"/>
                  </a:cubicBezTo>
                  <a:cubicBezTo>
                    <a:pt x="32" y="98"/>
                    <a:pt x="25" y="104"/>
                    <a:pt x="19" y="110"/>
                  </a:cubicBezTo>
                  <a:cubicBezTo>
                    <a:pt x="16" y="113"/>
                    <a:pt x="14" y="116"/>
                    <a:pt x="11" y="118"/>
                  </a:cubicBezTo>
                  <a:cubicBezTo>
                    <a:pt x="9" y="121"/>
                    <a:pt x="7" y="123"/>
                    <a:pt x="5" y="125"/>
                  </a:cubicBezTo>
                  <a:cubicBezTo>
                    <a:pt x="2" y="128"/>
                    <a:pt x="0" y="130"/>
                    <a:pt x="0" y="130"/>
                  </a:cubicBezTo>
                  <a:cubicBezTo>
                    <a:pt x="0" y="130"/>
                    <a:pt x="1" y="128"/>
                    <a:pt x="4" y="124"/>
                  </a:cubicBezTo>
                  <a:cubicBezTo>
                    <a:pt x="6" y="122"/>
                    <a:pt x="7" y="119"/>
                    <a:pt x="9" y="117"/>
                  </a:cubicBezTo>
                  <a:cubicBezTo>
                    <a:pt x="12" y="114"/>
                    <a:pt x="14" y="111"/>
                    <a:pt x="17" y="108"/>
                  </a:cubicBezTo>
                  <a:cubicBezTo>
                    <a:pt x="19" y="105"/>
                    <a:pt x="22" y="102"/>
                    <a:pt x="25" y="98"/>
                  </a:cubicBezTo>
                  <a:cubicBezTo>
                    <a:pt x="28" y="94"/>
                    <a:pt x="32" y="91"/>
                    <a:pt x="35" y="87"/>
                  </a:cubicBezTo>
                  <a:cubicBezTo>
                    <a:pt x="38" y="83"/>
                    <a:pt x="42" y="79"/>
                    <a:pt x="46" y="75"/>
                  </a:cubicBezTo>
                  <a:cubicBezTo>
                    <a:pt x="49" y="71"/>
                    <a:pt x="53" y="67"/>
                    <a:pt x="57" y="63"/>
                  </a:cubicBezTo>
                  <a:cubicBezTo>
                    <a:pt x="61" y="59"/>
                    <a:pt x="64" y="55"/>
                    <a:pt x="68" y="51"/>
                  </a:cubicBezTo>
                  <a:cubicBezTo>
                    <a:pt x="72" y="47"/>
                    <a:pt x="75" y="43"/>
                    <a:pt x="79" y="39"/>
                  </a:cubicBezTo>
                  <a:cubicBezTo>
                    <a:pt x="83" y="36"/>
                    <a:pt x="86" y="32"/>
                    <a:pt x="90" y="29"/>
                  </a:cubicBezTo>
                  <a:cubicBezTo>
                    <a:pt x="93" y="25"/>
                    <a:pt x="96" y="22"/>
                    <a:pt x="99" y="19"/>
                  </a:cubicBezTo>
                  <a:cubicBezTo>
                    <a:pt x="111" y="8"/>
                    <a:pt x="119" y="0"/>
                    <a:pt x="119"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99"/>
            <p:cNvSpPr/>
            <p:nvPr/>
          </p:nvSpPr>
          <p:spPr bwMode="auto">
            <a:xfrm>
              <a:off x="4822825" y="4094163"/>
              <a:ext cx="527050" cy="476250"/>
            </a:xfrm>
            <a:custGeom>
              <a:avLst/>
              <a:gdLst>
                <a:gd name="T0" fmla="*/ 124 w 124"/>
                <a:gd name="T1" fmla="*/ 0 h 112"/>
                <a:gd name="T2" fmla="*/ 105 w 124"/>
                <a:gd name="T3" fmla="*/ 18 h 112"/>
                <a:gd name="T4" fmla="*/ 95 w 124"/>
                <a:gd name="T5" fmla="*/ 26 h 112"/>
                <a:gd name="T6" fmla="*/ 85 w 124"/>
                <a:gd name="T7" fmla="*/ 35 h 112"/>
                <a:gd name="T8" fmla="*/ 62 w 124"/>
                <a:gd name="T9" fmla="*/ 55 h 112"/>
                <a:gd name="T10" fmla="*/ 50 w 124"/>
                <a:gd name="T11" fmla="*/ 66 h 112"/>
                <a:gd name="T12" fmla="*/ 38 w 124"/>
                <a:gd name="T13" fmla="*/ 76 h 112"/>
                <a:gd name="T14" fmla="*/ 28 w 124"/>
                <a:gd name="T15" fmla="*/ 85 h 112"/>
                <a:gd name="T16" fmla="*/ 18 w 124"/>
                <a:gd name="T17" fmla="*/ 93 h 112"/>
                <a:gd name="T18" fmla="*/ 11 w 124"/>
                <a:gd name="T19" fmla="*/ 101 h 112"/>
                <a:gd name="T20" fmla="*/ 7 w 124"/>
                <a:gd name="T21" fmla="*/ 104 h 112"/>
                <a:gd name="T22" fmla="*/ 5 w 124"/>
                <a:gd name="T23" fmla="*/ 106 h 112"/>
                <a:gd name="T24" fmla="*/ 1 w 124"/>
                <a:gd name="T25" fmla="*/ 110 h 112"/>
                <a:gd name="T26" fmla="*/ 0 w 124"/>
                <a:gd name="T27" fmla="*/ 112 h 112"/>
                <a:gd name="T28" fmla="*/ 1 w 124"/>
                <a:gd name="T29" fmla="*/ 110 h 112"/>
                <a:gd name="T30" fmla="*/ 4 w 124"/>
                <a:gd name="T31" fmla="*/ 106 h 112"/>
                <a:gd name="T32" fmla="*/ 6 w 124"/>
                <a:gd name="T33" fmla="*/ 103 h 112"/>
                <a:gd name="T34" fmla="*/ 9 w 124"/>
                <a:gd name="T35" fmla="*/ 99 h 112"/>
                <a:gd name="T36" fmla="*/ 12 w 124"/>
                <a:gd name="T37" fmla="*/ 95 h 112"/>
                <a:gd name="T38" fmla="*/ 16 w 124"/>
                <a:gd name="T39" fmla="*/ 91 h 112"/>
                <a:gd name="T40" fmla="*/ 25 w 124"/>
                <a:gd name="T41" fmla="*/ 82 h 112"/>
                <a:gd name="T42" fmla="*/ 35 w 124"/>
                <a:gd name="T43" fmla="*/ 72 h 112"/>
                <a:gd name="T44" fmla="*/ 46 w 124"/>
                <a:gd name="T45" fmla="*/ 61 h 112"/>
                <a:gd name="T46" fmla="*/ 58 w 124"/>
                <a:gd name="T47" fmla="*/ 51 h 112"/>
                <a:gd name="T48" fmla="*/ 70 w 124"/>
                <a:gd name="T49" fmla="*/ 41 h 112"/>
                <a:gd name="T50" fmla="*/ 81 w 124"/>
                <a:gd name="T51" fmla="*/ 31 h 112"/>
                <a:gd name="T52" fmla="*/ 103 w 124"/>
                <a:gd name="T53" fmla="*/ 15 h 112"/>
                <a:gd name="T54" fmla="*/ 124 w 124"/>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12">
                  <a:moveTo>
                    <a:pt x="124" y="0"/>
                  </a:moveTo>
                  <a:cubicBezTo>
                    <a:pt x="124" y="0"/>
                    <a:pt x="117" y="7"/>
                    <a:pt x="105" y="18"/>
                  </a:cubicBezTo>
                  <a:cubicBezTo>
                    <a:pt x="102" y="20"/>
                    <a:pt x="99" y="23"/>
                    <a:pt x="95" y="26"/>
                  </a:cubicBezTo>
                  <a:cubicBezTo>
                    <a:pt x="92" y="29"/>
                    <a:pt x="88" y="32"/>
                    <a:pt x="85" y="35"/>
                  </a:cubicBezTo>
                  <a:cubicBezTo>
                    <a:pt x="77" y="42"/>
                    <a:pt x="69" y="49"/>
                    <a:pt x="62" y="55"/>
                  </a:cubicBezTo>
                  <a:cubicBezTo>
                    <a:pt x="58" y="59"/>
                    <a:pt x="54" y="62"/>
                    <a:pt x="50" y="66"/>
                  </a:cubicBezTo>
                  <a:cubicBezTo>
                    <a:pt x="46" y="69"/>
                    <a:pt x="42" y="72"/>
                    <a:pt x="38" y="76"/>
                  </a:cubicBezTo>
                  <a:cubicBezTo>
                    <a:pt x="35" y="79"/>
                    <a:pt x="31" y="82"/>
                    <a:pt x="28" y="85"/>
                  </a:cubicBezTo>
                  <a:cubicBezTo>
                    <a:pt x="24" y="88"/>
                    <a:pt x="21" y="91"/>
                    <a:pt x="18" y="93"/>
                  </a:cubicBezTo>
                  <a:cubicBezTo>
                    <a:pt x="15" y="96"/>
                    <a:pt x="13" y="98"/>
                    <a:pt x="11" y="101"/>
                  </a:cubicBezTo>
                  <a:cubicBezTo>
                    <a:pt x="9" y="102"/>
                    <a:pt x="8" y="103"/>
                    <a:pt x="7" y="104"/>
                  </a:cubicBezTo>
                  <a:cubicBezTo>
                    <a:pt x="6" y="105"/>
                    <a:pt x="6" y="106"/>
                    <a:pt x="5" y="106"/>
                  </a:cubicBezTo>
                  <a:cubicBezTo>
                    <a:pt x="3" y="108"/>
                    <a:pt x="2" y="109"/>
                    <a:pt x="1" y="110"/>
                  </a:cubicBezTo>
                  <a:cubicBezTo>
                    <a:pt x="1" y="111"/>
                    <a:pt x="0" y="112"/>
                    <a:pt x="0" y="112"/>
                  </a:cubicBezTo>
                  <a:cubicBezTo>
                    <a:pt x="0" y="112"/>
                    <a:pt x="1" y="111"/>
                    <a:pt x="1" y="110"/>
                  </a:cubicBezTo>
                  <a:cubicBezTo>
                    <a:pt x="2" y="109"/>
                    <a:pt x="3" y="108"/>
                    <a:pt x="4" y="106"/>
                  </a:cubicBezTo>
                  <a:cubicBezTo>
                    <a:pt x="5" y="105"/>
                    <a:pt x="5" y="104"/>
                    <a:pt x="6" y="103"/>
                  </a:cubicBezTo>
                  <a:cubicBezTo>
                    <a:pt x="7" y="102"/>
                    <a:pt x="8" y="100"/>
                    <a:pt x="9" y="99"/>
                  </a:cubicBezTo>
                  <a:cubicBezTo>
                    <a:pt x="10" y="98"/>
                    <a:pt x="11" y="97"/>
                    <a:pt x="12" y="95"/>
                  </a:cubicBezTo>
                  <a:cubicBezTo>
                    <a:pt x="13" y="94"/>
                    <a:pt x="15" y="92"/>
                    <a:pt x="16" y="91"/>
                  </a:cubicBezTo>
                  <a:cubicBezTo>
                    <a:pt x="19" y="88"/>
                    <a:pt x="22" y="85"/>
                    <a:pt x="25" y="82"/>
                  </a:cubicBezTo>
                  <a:cubicBezTo>
                    <a:pt x="28" y="78"/>
                    <a:pt x="31" y="75"/>
                    <a:pt x="35" y="72"/>
                  </a:cubicBezTo>
                  <a:cubicBezTo>
                    <a:pt x="38" y="68"/>
                    <a:pt x="42" y="65"/>
                    <a:pt x="46" y="61"/>
                  </a:cubicBezTo>
                  <a:cubicBezTo>
                    <a:pt x="50" y="58"/>
                    <a:pt x="54" y="55"/>
                    <a:pt x="58" y="51"/>
                  </a:cubicBezTo>
                  <a:cubicBezTo>
                    <a:pt x="62" y="48"/>
                    <a:pt x="66" y="44"/>
                    <a:pt x="70" y="41"/>
                  </a:cubicBezTo>
                  <a:cubicBezTo>
                    <a:pt x="74" y="38"/>
                    <a:pt x="78" y="35"/>
                    <a:pt x="81" y="31"/>
                  </a:cubicBezTo>
                  <a:cubicBezTo>
                    <a:pt x="89" y="25"/>
                    <a:pt x="96" y="20"/>
                    <a:pt x="103" y="15"/>
                  </a:cubicBezTo>
                  <a:cubicBezTo>
                    <a:pt x="115" y="6"/>
                    <a:pt x="124" y="0"/>
                    <a:pt x="124"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Rectangle 1"/>
          <p:cNvSpPr/>
          <p:nvPr/>
        </p:nvSpPr>
        <p:spPr>
          <a:xfrm>
            <a:off x="111268" y="1315630"/>
            <a:ext cx="11130060" cy="2092881"/>
          </a:xfrm>
          <a:prstGeom prst="rect">
            <a:avLst/>
          </a:prstGeom>
        </p:spPr>
        <p:txBody>
          <a:bodyPr wrap="square">
            <a:spAutoFit/>
          </a:bodyPr>
          <a:lstStyle/>
          <a:p>
            <a:pPr algn="just"/>
            <a:r>
              <a:rPr lang="vi-VN"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Khi </a:t>
            </a:r>
            <a:r>
              <a:rPr lang="vi-VN" sz="2600" dirty="0">
                <a:latin typeface="Times New Roman" panose="02020603050405020304" pitchFamily="18" charset="0"/>
                <a:cs typeface="Times New Roman" panose="02020603050405020304" pitchFamily="18" charset="0"/>
              </a:rPr>
              <a:t>trời sắp mưa:</a:t>
            </a:r>
          </a:p>
          <a:p>
            <a:pPr algn="just">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Mây </a:t>
            </a:r>
            <a:r>
              <a:rPr lang="vi-VN" sz="2600" dirty="0">
                <a:latin typeface="Times New Roman" panose="02020603050405020304" pitchFamily="18" charset="0"/>
                <a:cs typeface="Times New Roman" panose="02020603050405020304" pitchFamily="18" charset="0"/>
              </a:rPr>
              <a:t>đen giăng kín bầu trời, kéo bầu trời như về gần với mặt đất</a:t>
            </a:r>
          </a:p>
          <a:p>
            <a:pPr algn="just">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Nắng </a:t>
            </a:r>
            <a:r>
              <a:rPr lang="vi-VN" sz="2600" dirty="0">
                <a:latin typeface="Times New Roman" panose="02020603050405020304" pitchFamily="18" charset="0"/>
                <a:cs typeface="Times New Roman" panose="02020603050405020304" pitchFamily="18" charset="0"/>
              </a:rPr>
              <a:t>tắt hẳn</a:t>
            </a:r>
          </a:p>
          <a:p>
            <a:pPr algn="just">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Không </a:t>
            </a:r>
            <a:r>
              <a:rPr lang="vi-VN" sz="2600" dirty="0">
                <a:latin typeface="Times New Roman" panose="02020603050405020304" pitchFamily="18" charset="0"/>
                <a:cs typeface="Times New Roman" panose="02020603050405020304" pitchFamily="18" charset="0"/>
              </a:rPr>
              <a:t>khí trở nên mát mẻ, hơi nước trong không khí ngày càng dày hơn</a:t>
            </a:r>
          </a:p>
          <a:p>
            <a:pPr algn="just">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Gió </a:t>
            </a:r>
            <a:r>
              <a:rPr lang="vi-VN" sz="2600" dirty="0">
                <a:latin typeface="Times New Roman" panose="02020603050405020304" pitchFamily="18" charset="0"/>
                <a:cs typeface="Times New Roman" panose="02020603050405020304" pitchFamily="18" charset="0"/>
              </a:rPr>
              <a:t>thổi mạnh, kéo những lá khô ven đường bay tứ tung</a:t>
            </a:r>
            <a:endParaRPr lang="vi-VN" sz="2600" b="0" i="0" dirty="0">
              <a:effectLst/>
              <a:latin typeface="Times New Roman" panose="02020603050405020304" pitchFamily="18" charset="0"/>
              <a:cs typeface="Times New Roman" panose="02020603050405020304" pitchFamily="18" charset="0"/>
            </a:endParaRPr>
          </a:p>
        </p:txBody>
      </p:sp>
      <p:pic>
        <p:nvPicPr>
          <p:cNvPr id="46" name="Picture 5" descr="truongdinhi_Attachments_543564848_a0ee94b4a2Autosave_6007291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68" y="4198754"/>
            <a:ext cx="3724352" cy="2485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7" name="Picture 5" descr="thu%20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9498">
            <a:off x="6844805" y="4182783"/>
            <a:ext cx="3819862" cy="29343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098" name="Picture 2" descr="100+ hình ảnh bầu trời sắp mưa - hinhanhsieudep.n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4968" y="4055924"/>
            <a:ext cx="3799527" cy="28496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287761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1000"/>
                                        <p:tgtEl>
                                          <p:spTgt spid="46"/>
                                        </p:tgtEl>
                                      </p:cBhvr>
                                    </p:animEffect>
                                    <p:anim calcmode="lin" valueType="num">
                                      <p:cBhvr>
                                        <p:cTn id="26" dur="1000" fill="hold"/>
                                        <p:tgtEl>
                                          <p:spTgt spid="46"/>
                                        </p:tgtEl>
                                        <p:attrNameLst>
                                          <p:attrName>ppt_x</p:attrName>
                                        </p:attrNameLst>
                                      </p:cBhvr>
                                      <p:tavLst>
                                        <p:tav tm="0">
                                          <p:val>
                                            <p:strVal val="#ppt_x"/>
                                          </p:val>
                                        </p:tav>
                                        <p:tav tm="100000">
                                          <p:val>
                                            <p:strVal val="#ppt_x"/>
                                          </p:val>
                                        </p:tav>
                                      </p:tavLst>
                                    </p:anim>
                                    <p:anim calcmode="lin" valueType="num">
                                      <p:cBhvr>
                                        <p:cTn id="2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barn(inVertical)">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Effect transition="in" filter="fade">
                                      <p:cBhvr>
                                        <p:cTn id="37" dur="1000"/>
                                        <p:tgtEl>
                                          <p:spTgt spid="4098"/>
                                        </p:tgtEl>
                                      </p:cBhvr>
                                    </p:animEffect>
                                    <p:anim calcmode="lin" valueType="num">
                                      <p:cBhvr>
                                        <p:cTn id="38" dur="1000" fill="hold"/>
                                        <p:tgtEl>
                                          <p:spTgt spid="4098"/>
                                        </p:tgtEl>
                                        <p:attrNameLst>
                                          <p:attrName>ppt_x</p:attrName>
                                        </p:attrNameLst>
                                      </p:cBhvr>
                                      <p:tavLst>
                                        <p:tav tm="0">
                                          <p:val>
                                            <p:strVal val="#ppt_x"/>
                                          </p:val>
                                        </p:tav>
                                        <p:tav tm="100000">
                                          <p:val>
                                            <p:strVal val="#ppt_x"/>
                                          </p:val>
                                        </p:tav>
                                      </p:tavLst>
                                    </p:anim>
                                    <p:anim calcmode="lin" valueType="num">
                                      <p:cBhvr>
                                        <p:cTn id="3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barn(inVertical)">
                                      <p:cBhvr>
                                        <p:cTn id="44" dur="500"/>
                                        <p:tgtEl>
                                          <p:spTgt spid="2">
                                            <p:txEl>
                                              <p:pRg st="3" end="3"/>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barn(inVertical)">
                                      <p:cBhvr>
                                        <p:cTn id="47" dur="5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anim calcmode="lin" valueType="num">
                                      <p:cBhvr>
                                        <p:cTn id="53" dur="1000" fill="hold"/>
                                        <p:tgtEl>
                                          <p:spTgt spid="47"/>
                                        </p:tgtEl>
                                        <p:attrNameLst>
                                          <p:attrName>ppt_x</p:attrName>
                                        </p:attrNameLst>
                                      </p:cBhvr>
                                      <p:tavLst>
                                        <p:tav tm="0">
                                          <p:val>
                                            <p:strVal val="#ppt_x"/>
                                          </p:val>
                                        </p:tav>
                                        <p:tav tm="100000">
                                          <p:val>
                                            <p:strVal val="#ppt_x"/>
                                          </p:val>
                                        </p:tav>
                                      </p:tavLst>
                                    </p:anim>
                                    <p:anim calcmode="lin" valueType="num">
                                      <p:cBhvr>
                                        <p:cTn id="5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p:cNvPicPr>
            <a:picLocks noChangeAspect="1"/>
          </p:cNvPicPr>
          <p:nvPr/>
        </p:nvPicPr>
        <p:blipFill>
          <a:blip r:embed="rId2">
            <a:duotone>
              <a:schemeClr val="accent2">
                <a:shade val="45000"/>
                <a:satMod val="135000"/>
              </a:schemeClr>
              <a:prstClr val="white"/>
            </a:duotone>
          </a:blip>
          <a:stretch>
            <a:fillRect/>
          </a:stretch>
        </p:blipFill>
        <p:spPr>
          <a:xfrm>
            <a:off x="10454184" y="289235"/>
            <a:ext cx="2033091" cy="1235826"/>
          </a:xfrm>
          <a:prstGeom prst="rect">
            <a:avLst/>
          </a:prstGeom>
        </p:spPr>
      </p:pic>
      <p:sp>
        <p:nvSpPr>
          <p:cNvPr id="4" name="Rectangle 3"/>
          <p:cNvSpPr/>
          <p:nvPr/>
        </p:nvSpPr>
        <p:spPr>
          <a:xfrm>
            <a:off x="139984" y="15422"/>
            <a:ext cx="12052016" cy="3539430"/>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Khi trời mưa:</a:t>
            </a:r>
          </a:p>
          <a:p>
            <a:pPr algn="jus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Những </a:t>
            </a:r>
            <a:r>
              <a:rPr lang="vi-VN" sz="2800" dirty="0">
                <a:latin typeface="Times New Roman" panose="02020603050405020304" pitchFamily="18" charset="0"/>
                <a:cs typeface="Times New Roman" panose="02020603050405020304" pitchFamily="18" charset="0"/>
              </a:rPr>
              <a:t>hạt mưa dày kéo nhau lao ào ào xuống mặt đất, xối ướt hết tất cả mọi thứ</a:t>
            </a:r>
          </a:p>
          <a:p>
            <a:pPr algn="jus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Tiếng </a:t>
            </a:r>
            <a:r>
              <a:rPr lang="vi-VN" sz="2800" dirty="0">
                <a:latin typeface="Times New Roman" panose="02020603050405020304" pitchFamily="18" charset="0"/>
                <a:cs typeface="Times New Roman" panose="02020603050405020304" pitchFamily="18" charset="0"/>
              </a:rPr>
              <a:t>mưa chiếm lĩnh cả không gian, che lấp hết những âm thanh khác, giống như chỉ có cơn mưa là đang tồn tại trên thế giới này</a:t>
            </a:r>
          </a:p>
          <a:p>
            <a:pPr algn="jus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Cây </a:t>
            </a:r>
            <a:r>
              <a:rPr lang="vi-VN" sz="2800" dirty="0">
                <a:latin typeface="Times New Roman" panose="02020603050405020304" pitchFamily="18" charset="0"/>
                <a:cs typeface="Times New Roman" panose="02020603050405020304" pitchFamily="18" charset="0"/>
              </a:rPr>
              <a:t>cối sung sướng, thỏa thuê tắm nước mát</a:t>
            </a:r>
          </a:p>
          <a:p>
            <a:pPr algn="jus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Người </a:t>
            </a:r>
            <a:r>
              <a:rPr lang="vi-VN" sz="2800" dirty="0">
                <a:latin typeface="Times New Roman" panose="02020603050405020304" pitchFamily="18" charset="0"/>
                <a:cs typeface="Times New Roman" panose="02020603050405020304" pitchFamily="18" charset="0"/>
              </a:rPr>
              <a:t>đi đường thì vội chạy nhanh hơn, hoặc trú mưa dưới các mái hiên</a:t>
            </a:r>
          </a:p>
          <a:p>
            <a:pPr algn="jus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Nước </a:t>
            </a:r>
            <a:r>
              <a:rPr lang="vi-VN" sz="2800" dirty="0">
                <a:latin typeface="Times New Roman" panose="02020603050405020304" pitchFamily="18" charset="0"/>
                <a:cs typeface="Times New Roman" panose="02020603050405020304" pitchFamily="18" charset="0"/>
              </a:rPr>
              <a:t>mưa chảy đầy đường, tràn vào các ống cống kêu lên òng ọc</a:t>
            </a:r>
          </a:p>
          <a:p>
            <a:pPr algn="jus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Bụi </a:t>
            </a:r>
            <a:r>
              <a:rPr lang="vi-VN" sz="2800" dirty="0">
                <a:latin typeface="Times New Roman" panose="02020603050405020304" pitchFamily="18" charset="0"/>
                <a:cs typeface="Times New Roman" panose="02020603050405020304" pitchFamily="18" charset="0"/>
              </a:rPr>
              <a:t>mưa trắng xóa hết cả đất trời</a:t>
            </a:r>
            <a:endParaRPr lang="vi-VN" sz="2800" b="0" i="0" dirty="0">
              <a:effectLst/>
              <a:latin typeface="Times New Roman" panose="02020603050405020304" pitchFamily="18" charset="0"/>
              <a:cs typeface="Times New Roman" panose="02020603050405020304" pitchFamily="18" charset="0"/>
            </a:endParaRPr>
          </a:p>
        </p:txBody>
      </p:sp>
      <p:pic>
        <p:nvPicPr>
          <p:cNvPr id="5" name="图片 8"/>
          <p:cNvPicPr>
            <a:picLocks noChangeAspect="1"/>
          </p:cNvPicPr>
          <p:nvPr/>
        </p:nvPicPr>
        <p:blipFill rotWithShape="1">
          <a:blip r:embed="rId3"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pic>
        <p:nvPicPr>
          <p:cNvPr id="6146" name="Picture 2" descr="Tại sao lại có những trận mưa vừa to vừa dai dẳng như Sài Gòn những ngày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84" y="3559272"/>
            <a:ext cx="5587526" cy="31415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à Nội: Mưa lớn vào sáng sớm, người dân vất vả lưu thông trên đường -  Hànộimớ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7026" y="3554852"/>
            <a:ext cx="5592780" cy="3145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691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1000"/>
                                        <p:tgtEl>
                                          <p:spTgt spid="6146"/>
                                        </p:tgtEl>
                                      </p:cBhvr>
                                    </p:animEffect>
                                    <p:anim calcmode="lin" valueType="num">
                                      <p:cBhvr>
                                        <p:cTn id="23" dur="1000" fill="hold"/>
                                        <p:tgtEl>
                                          <p:spTgt spid="6146"/>
                                        </p:tgtEl>
                                        <p:attrNameLst>
                                          <p:attrName>ppt_x</p:attrName>
                                        </p:attrNameLst>
                                      </p:cBhvr>
                                      <p:tavLst>
                                        <p:tav tm="0">
                                          <p:val>
                                            <p:strVal val="#ppt_x"/>
                                          </p:val>
                                        </p:tav>
                                        <p:tav tm="100000">
                                          <p:val>
                                            <p:strVal val="#ppt_x"/>
                                          </p:val>
                                        </p:tav>
                                      </p:tavLst>
                                    </p:anim>
                                    <p:anim calcmode="lin" valueType="num">
                                      <p:cBhvr>
                                        <p:cTn id="24" dur="1000" fill="hold"/>
                                        <p:tgtEl>
                                          <p:spTgt spid="61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fade">
                                      <p:cBhvr>
                                        <p:cTn id="27" dur="1000"/>
                                        <p:tgtEl>
                                          <p:spTgt spid="6148"/>
                                        </p:tgtEl>
                                      </p:cBhvr>
                                    </p:animEffect>
                                    <p:anim calcmode="lin" valueType="num">
                                      <p:cBhvr>
                                        <p:cTn id="28" dur="1000" fill="hold"/>
                                        <p:tgtEl>
                                          <p:spTgt spid="6148"/>
                                        </p:tgtEl>
                                        <p:attrNameLst>
                                          <p:attrName>ppt_x</p:attrName>
                                        </p:attrNameLst>
                                      </p:cBhvr>
                                      <p:tavLst>
                                        <p:tav tm="0">
                                          <p:val>
                                            <p:strVal val="#ppt_x"/>
                                          </p:val>
                                        </p:tav>
                                        <p:tav tm="100000">
                                          <p:val>
                                            <p:strVal val="#ppt_x"/>
                                          </p:val>
                                        </p:tav>
                                      </p:tavLst>
                                    </p:anim>
                                    <p:anim calcmode="lin" valueType="num">
                                      <p:cBhvr>
                                        <p:cTn id="2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sp>
        <p:nvSpPr>
          <p:cNvPr id="4" name="Title 3"/>
          <p:cNvSpPr>
            <a:spLocks noGrp="1"/>
          </p:cNvSpPr>
          <p:nvPr>
            <p:ph type="title"/>
          </p:nvPr>
        </p:nvSpPr>
        <p:spPr>
          <a:xfrm>
            <a:off x="135837" y="1406061"/>
            <a:ext cx="12056163" cy="1325563"/>
          </a:xfrm>
        </p:spPr>
        <p:txBody>
          <a:bodyPr>
            <a:noAutofit/>
          </a:bodyPr>
          <a:lstStyle/>
          <a:p>
            <a:pPr lvl="0" eaLnBrk="0" fontAlgn="base" hangingPunct="0">
              <a:lnSpc>
                <a:spcPct val="100000"/>
              </a:lnSpc>
              <a:spcAft>
                <a:spcPct val="0"/>
              </a:spcAft>
            </a:pP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Bỗng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Bầu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le </a:t>
            </a:r>
            <a:r>
              <a:rPr lang="en-US" sz="2800" dirty="0" err="1">
                <a:latin typeface="Times New Roman" panose="02020603050405020304" pitchFamily="18" charset="0"/>
                <a:cs typeface="Times New Roman" panose="02020603050405020304" pitchFamily="18" charset="0"/>
              </a:rPr>
              <a:t>lói</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Dòng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7171" name="Picture 3" descr="Nằm Mơ Thấy Sấm Sét Đánh Con Gì &amp;amp; 15 Ý Nghĩa Điềm B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5247">
            <a:off x="216082" y="3404865"/>
            <a:ext cx="5089040" cy="33672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175" name="Picture 7" descr="Ngắm góc phố Thanh Niên - Thuỵ Khuê đẹp dịu dàng sau cơn mưa rào | VT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6756">
            <a:off x="6826848" y="3325164"/>
            <a:ext cx="5151024" cy="34357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31348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1"/>
                                        </p:tgtEl>
                                        <p:attrNameLst>
                                          <p:attrName>style.visibility</p:attrName>
                                        </p:attrNameLst>
                                      </p:cBhvr>
                                      <p:to>
                                        <p:strVal val="visible"/>
                                      </p:to>
                                    </p:set>
                                    <p:animEffect transition="in" filter="fade">
                                      <p:cBhvr>
                                        <p:cTn id="21" dur="1000"/>
                                        <p:tgtEl>
                                          <p:spTgt spid="7171"/>
                                        </p:tgtEl>
                                      </p:cBhvr>
                                    </p:animEffect>
                                    <p:anim calcmode="lin" valueType="num">
                                      <p:cBhvr>
                                        <p:cTn id="22" dur="1000" fill="hold"/>
                                        <p:tgtEl>
                                          <p:spTgt spid="7171"/>
                                        </p:tgtEl>
                                        <p:attrNameLst>
                                          <p:attrName>ppt_x</p:attrName>
                                        </p:attrNameLst>
                                      </p:cBhvr>
                                      <p:tavLst>
                                        <p:tav tm="0">
                                          <p:val>
                                            <p:strVal val="#ppt_x"/>
                                          </p:val>
                                        </p:tav>
                                        <p:tav tm="100000">
                                          <p:val>
                                            <p:strVal val="#ppt_x"/>
                                          </p:val>
                                        </p:tav>
                                      </p:tavLst>
                                    </p:anim>
                                    <p:anim calcmode="lin" valueType="num">
                                      <p:cBhvr>
                                        <p:cTn id="23"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175"/>
                                        </p:tgtEl>
                                        <p:attrNameLst>
                                          <p:attrName>style.visibility</p:attrName>
                                        </p:attrNameLst>
                                      </p:cBhvr>
                                      <p:to>
                                        <p:strVal val="visible"/>
                                      </p:to>
                                    </p:set>
                                    <p:animEffect transition="in" filter="fade">
                                      <p:cBhvr>
                                        <p:cTn id="28" dur="1000"/>
                                        <p:tgtEl>
                                          <p:spTgt spid="7175"/>
                                        </p:tgtEl>
                                      </p:cBhvr>
                                    </p:animEffect>
                                    <p:anim calcmode="lin" valueType="num">
                                      <p:cBhvr>
                                        <p:cTn id="29" dur="1000" fill="hold"/>
                                        <p:tgtEl>
                                          <p:spTgt spid="7175"/>
                                        </p:tgtEl>
                                        <p:attrNameLst>
                                          <p:attrName>ppt_x</p:attrName>
                                        </p:attrNameLst>
                                      </p:cBhvr>
                                      <p:tavLst>
                                        <p:tav tm="0">
                                          <p:val>
                                            <p:strVal val="#ppt_x"/>
                                          </p:val>
                                        </p:tav>
                                        <p:tav tm="100000">
                                          <p:val>
                                            <p:strVal val="#ppt_x"/>
                                          </p:val>
                                        </p:tav>
                                      </p:tavLst>
                                    </p:anim>
                                    <p:anim calcmode="lin" valueType="num">
                                      <p:cBhvr>
                                        <p:cTn id="30" dur="1000" fill="hold"/>
                                        <p:tgtEl>
                                          <p:spTgt spid="71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sp>
        <p:nvSpPr>
          <p:cNvPr id="3" name="Rectangle 2"/>
          <p:cNvSpPr/>
          <p:nvPr/>
        </p:nvSpPr>
        <p:spPr>
          <a:xfrm>
            <a:off x="576973" y="328505"/>
            <a:ext cx="11038054" cy="2862322"/>
          </a:xfrm>
          <a:prstGeom prst="rect">
            <a:avLst/>
          </a:prstGeom>
        </p:spPr>
        <p:txBody>
          <a:bodyPr wrap="square">
            <a:spAutoFit/>
          </a:bodyPr>
          <a:lstStyle/>
          <a:p>
            <a:r>
              <a:rPr lang="vi-VN" sz="3600" i="1" dirty="0">
                <a:latin typeface="Times New Roman" panose="02020603050405020304" pitchFamily="18" charset="0"/>
                <a:cs typeface="Times New Roman" panose="02020603050405020304" pitchFamily="18" charset="0"/>
              </a:rPr>
              <a:t>b. Lợi ích của cơn mưa:</a:t>
            </a:r>
            <a:r>
              <a:rPr lang="vi-VN" sz="3600" dirty="0">
                <a:latin typeface="Times New Roman" panose="02020603050405020304" pitchFamily="18" charset="0"/>
                <a:cs typeface="Times New Roman" panose="02020603050405020304" pitchFamily="18" charset="0"/>
              </a:rPr>
              <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Giúp cho không khí trong lành, mát mẻ</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Hạ nhiệt độ, giảm đi sự oi bức, nóng nảy của mùa hè</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Tưới nước mát cho cây cối, cung cấp thêm nước cho sông</a:t>
            </a:r>
            <a:br>
              <a:rPr lang="vi-VN" sz="3600" dirty="0">
                <a:latin typeface="Times New Roman" panose="02020603050405020304" pitchFamily="18" charset="0"/>
                <a:cs typeface="Times New Roman" panose="02020603050405020304" pitchFamily="18" charset="0"/>
              </a:rPr>
            </a:br>
            <a:endParaRPr lang="vi-VN" sz="3600" dirty="0">
              <a:latin typeface="Times New Roman" panose="02020603050405020304" pitchFamily="18" charset="0"/>
              <a:cs typeface="Times New Roman" panose="02020603050405020304" pitchFamily="18" charset="0"/>
            </a:endParaRPr>
          </a:p>
        </p:txBody>
      </p:sp>
      <p:pic>
        <p:nvPicPr>
          <p:cNvPr id="8196" name="Picture 4" descr="Có nên tưới cây sau khi mưa? | Nông nghiệp phố – Nông Nghiệp Ph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061649"/>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ả cảnh sau cơn mưa (14 bài) - Tập làm văn lớp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68486"/>
            <a:ext cx="6327126" cy="331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467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animEffect transition="in" filter="fade">
                                      <p:cBhvr>
                                        <p:cTn id="19" dur="1000"/>
                                        <p:tgtEl>
                                          <p:spTgt spid="8198"/>
                                        </p:tgtEl>
                                      </p:cBhvr>
                                    </p:animEffect>
                                    <p:anim calcmode="lin" valueType="num">
                                      <p:cBhvr>
                                        <p:cTn id="20" dur="1000" fill="hold"/>
                                        <p:tgtEl>
                                          <p:spTgt spid="8198"/>
                                        </p:tgtEl>
                                        <p:attrNameLst>
                                          <p:attrName>ppt_x</p:attrName>
                                        </p:attrNameLst>
                                      </p:cBhvr>
                                      <p:tavLst>
                                        <p:tav tm="0">
                                          <p:val>
                                            <p:strVal val="#ppt_x"/>
                                          </p:val>
                                        </p:tav>
                                        <p:tav tm="100000">
                                          <p:val>
                                            <p:strVal val="#ppt_x"/>
                                          </p:val>
                                        </p:tav>
                                      </p:tavLst>
                                    </p:anim>
                                    <p:anim calcmode="lin" valueType="num">
                                      <p:cBhvr>
                                        <p:cTn id="21"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Effect transition="in" filter="fade">
                                      <p:cBhvr>
                                        <p:cTn id="26" dur="1000"/>
                                        <p:tgtEl>
                                          <p:spTgt spid="8196"/>
                                        </p:tgtEl>
                                      </p:cBhvr>
                                    </p:animEffect>
                                    <p:anim calcmode="lin" valueType="num">
                                      <p:cBhvr>
                                        <p:cTn id="27" dur="1000" fill="hold"/>
                                        <p:tgtEl>
                                          <p:spTgt spid="8196"/>
                                        </p:tgtEl>
                                        <p:attrNameLst>
                                          <p:attrName>ppt_x</p:attrName>
                                        </p:attrNameLst>
                                      </p:cBhvr>
                                      <p:tavLst>
                                        <p:tav tm="0">
                                          <p:val>
                                            <p:strVal val="#ppt_x"/>
                                          </p:val>
                                        </p:tav>
                                        <p:tav tm="100000">
                                          <p:val>
                                            <p:strVal val="#ppt_x"/>
                                          </p:val>
                                        </p:tav>
                                      </p:tavLst>
                                    </p:anim>
                                    <p:anim calcmode="lin" valueType="num">
                                      <p:cBhvr>
                                        <p:cTn id="28"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8826"/>
            <a:ext cx="4131558" cy="4653800"/>
          </a:xfrm>
          <a:prstGeom prst="rect">
            <a:avLst/>
          </a:prstGeom>
        </p:spPr>
      </p:pic>
      <p:sp>
        <p:nvSpPr>
          <p:cNvPr id="4" name="Rectangle 3"/>
          <p:cNvSpPr/>
          <p:nvPr/>
        </p:nvSpPr>
        <p:spPr>
          <a:xfrm>
            <a:off x="468572" y="190773"/>
            <a:ext cx="11723427" cy="2616101"/>
          </a:xfrm>
          <a:prstGeom prst="rect">
            <a:avLst/>
          </a:prstGeom>
        </p:spPr>
        <p:txBody>
          <a:bodyPr wrap="square">
            <a:spAutoFit/>
          </a:bodyPr>
          <a:lstStyle/>
          <a:p>
            <a:pPr algn="just"/>
            <a:r>
              <a:rPr lang="vi-VN" sz="3200" b="1" dirty="0">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Kết bài</a:t>
            </a:r>
            <a:endParaRPr lang="vi-VN" sz="3200" dirty="0">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3600" dirty="0" smtClean="0">
                <a:latin typeface="Times New Roman" panose="02020603050405020304" pitchFamily="18" charset="0"/>
                <a:cs typeface="Times New Roman" panose="02020603050405020304" pitchFamily="18" charset="0"/>
              </a:rPr>
              <a:t>Suy </a:t>
            </a:r>
            <a:r>
              <a:rPr lang="vi-VN" sz="3600" dirty="0">
                <a:latin typeface="Times New Roman" panose="02020603050405020304" pitchFamily="18" charset="0"/>
                <a:cs typeface="Times New Roman" panose="02020603050405020304" pitchFamily="18" charset="0"/>
              </a:rPr>
              <a:t>nghĩ, tình cảm của em dành cho cơn mưa vừa tả.</a:t>
            </a:r>
          </a:p>
          <a:p>
            <a:pPr algn="just"/>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vi-VN" sz="3200" b="1" i="1" dirty="0" smtClean="0">
                <a:latin typeface="Times New Roman" panose="02020603050405020304" pitchFamily="18" charset="0"/>
                <a:cs typeface="Times New Roman" panose="02020603050405020304" pitchFamily="18" charset="0"/>
              </a:rPr>
              <a:t>Gợi </a:t>
            </a:r>
            <a:r>
              <a:rPr lang="vi-VN" sz="3200" b="1" i="1" dirty="0">
                <a:latin typeface="Times New Roman" panose="02020603050405020304" pitchFamily="18" charset="0"/>
                <a:cs typeface="Times New Roman" panose="02020603050405020304" pitchFamily="18" charset="0"/>
              </a:rPr>
              <a:t>ý: </a:t>
            </a:r>
            <a:r>
              <a:rPr lang="vi-VN" sz="3200" dirty="0">
                <a:latin typeface="Times New Roman" panose="02020603050405020304" pitchFamily="18" charset="0"/>
                <a:cs typeface="Times New Roman" panose="02020603050405020304" pitchFamily="18" charset="0"/>
              </a:rPr>
              <a:t>Em rất yêu thích những cơn mưa rào mùa hạ. Bởi nó đem đến những cảm giác thích thú tuyệt vời. Mỗi ngày, em đều mong chờ những cơn mưa rào ấy đến, để xua đi cái oi bức của mùa hè.</a:t>
            </a:r>
            <a:endParaRPr lang="vi-VN" sz="3200" b="0" i="0" dirty="0">
              <a:effectLst/>
              <a:latin typeface="Times New Roman" panose="02020603050405020304" pitchFamily="18" charset="0"/>
              <a:cs typeface="Times New Roman" panose="02020603050405020304" pitchFamily="18" charset="0"/>
            </a:endParaRPr>
          </a:p>
        </p:txBody>
      </p:sp>
      <p:pic>
        <p:nvPicPr>
          <p:cNvPr id="5" name="图片 5"/>
          <p:cNvPicPr>
            <a:picLocks noChangeAspect="1"/>
          </p:cNvPicPr>
          <p:nvPr/>
        </p:nvPicPr>
        <p:blipFill rotWithShape="1">
          <a:blip r:embed="rId3" cstate="print">
            <a:extLst>
              <a:ext uri="{28A0092B-C50C-407E-A947-70E740481C1C}">
                <a14:useLocalDpi xmlns:a14="http://schemas.microsoft.com/office/drawing/2010/main" val="0"/>
              </a:ext>
            </a:extLst>
          </a:blip>
          <a:srcRect b="58873"/>
          <a:stretch>
            <a:fillRect/>
          </a:stretch>
        </p:blipFill>
        <p:spPr>
          <a:xfrm>
            <a:off x="-24934" y="5962550"/>
            <a:ext cx="12192000" cy="912824"/>
          </a:xfrm>
          <a:prstGeom prst="rect">
            <a:avLst/>
          </a:prstGeom>
        </p:spPr>
      </p:pic>
      <p:pic>
        <p:nvPicPr>
          <p:cNvPr id="9218" name="Picture 2" descr="Những thành phố vẫn đẹp dù trong mư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2333">
            <a:off x="6327069" y="3062300"/>
            <a:ext cx="5109172" cy="3831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8"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49106" r="20112"/>
          <a:stretch/>
        </p:blipFill>
        <p:spPr>
          <a:xfrm>
            <a:off x="2936297" y="5076337"/>
            <a:ext cx="1378363" cy="1702663"/>
          </a:xfrm>
          <a:prstGeom prst="rect">
            <a:avLst/>
          </a:prstGeom>
        </p:spPr>
      </p:pic>
    </p:spTree>
    <p:extLst>
      <p:ext uri="{BB962C8B-B14F-4D97-AF65-F5344CB8AC3E}">
        <p14:creationId xmlns:p14="http://schemas.microsoft.com/office/powerpoint/2010/main" val="363766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1000"/>
                                        <p:tgtEl>
                                          <p:spTgt spid="9218"/>
                                        </p:tgtEl>
                                      </p:cBhvr>
                                    </p:animEffect>
                                    <p:anim calcmode="lin" valueType="num">
                                      <p:cBhvr>
                                        <p:cTn id="18" dur="1000" fill="hold"/>
                                        <p:tgtEl>
                                          <p:spTgt spid="9218"/>
                                        </p:tgtEl>
                                        <p:attrNameLst>
                                          <p:attrName>ppt_x</p:attrName>
                                        </p:attrNameLst>
                                      </p:cBhvr>
                                      <p:tavLst>
                                        <p:tav tm="0">
                                          <p:val>
                                            <p:strVal val="#ppt_x"/>
                                          </p:val>
                                        </p:tav>
                                        <p:tav tm="100000">
                                          <p:val>
                                            <p:strVal val="#ppt_x"/>
                                          </p:val>
                                        </p:tav>
                                      </p:tavLst>
                                    </p:anim>
                                    <p:anim calcmode="lin" valueType="num">
                                      <p:cBhvr>
                                        <p:cTn id="19" dur="1000" fill="hold"/>
                                        <p:tgtEl>
                                          <p:spTgt spid="92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barn(inVertical)">
                                      <p:cBhvr>
                                        <p:cTn id="3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3"/>
          <p:cNvSpPr txBox="1"/>
          <p:nvPr/>
        </p:nvSpPr>
        <p:spPr>
          <a:xfrm>
            <a:off x="1306205" y="3458038"/>
            <a:ext cx="336143" cy="30336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AU" sz="1600" b="1" dirty="0">
                <a:solidFill>
                  <a:prstClr val="white"/>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12" name="Text Placeholder 33"/>
          <p:cNvSpPr txBox="1"/>
          <p:nvPr/>
        </p:nvSpPr>
        <p:spPr>
          <a:xfrm>
            <a:off x="2084738" y="3458038"/>
            <a:ext cx="336143" cy="30336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AU" sz="1600" b="1" dirty="0">
                <a:solidFill>
                  <a:prstClr val="white"/>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3" name="Text Placeholder 33"/>
          <p:cNvSpPr txBox="1"/>
          <p:nvPr/>
        </p:nvSpPr>
        <p:spPr>
          <a:xfrm>
            <a:off x="2892259" y="3458038"/>
            <a:ext cx="336143" cy="30336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AU" sz="1600" b="1" dirty="0">
                <a:solidFill>
                  <a:prstClr val="white"/>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4" name="Text Placeholder 33"/>
          <p:cNvSpPr txBox="1"/>
          <p:nvPr/>
        </p:nvSpPr>
        <p:spPr>
          <a:xfrm>
            <a:off x="3670792" y="3458038"/>
            <a:ext cx="336143" cy="30336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AU" sz="1600" b="1" dirty="0">
                <a:solidFill>
                  <a:prstClr val="white"/>
                </a:solidFill>
                <a:latin typeface="Arial" panose="020B0604020202020204" pitchFamily="34" charset="0"/>
                <a:ea typeface="微软雅黑" panose="020B0503020204020204" pitchFamily="34" charset="-122"/>
                <a:sym typeface="Arial" panose="020B0604020202020204" pitchFamily="34" charset="0"/>
              </a:rPr>
              <a:t>04</a:t>
            </a:r>
          </a:p>
        </p:txBody>
      </p:sp>
      <p:grpSp>
        <p:nvGrpSpPr>
          <p:cNvPr id="23" name="组合 22"/>
          <p:cNvGrpSpPr/>
          <p:nvPr/>
        </p:nvGrpSpPr>
        <p:grpSpPr>
          <a:xfrm>
            <a:off x="143489" y="154791"/>
            <a:ext cx="955891" cy="976944"/>
            <a:chOff x="4745038" y="2014538"/>
            <a:chExt cx="2701925" cy="2857500"/>
          </a:xfrm>
        </p:grpSpPr>
        <p:sp>
          <p:nvSpPr>
            <p:cNvPr id="24" name="Freeform 75"/>
            <p:cNvSpPr/>
            <p:nvPr/>
          </p:nvSpPr>
          <p:spPr bwMode="auto">
            <a:xfrm>
              <a:off x="6340475" y="3944938"/>
              <a:ext cx="446088" cy="336550"/>
            </a:xfrm>
            <a:custGeom>
              <a:avLst/>
              <a:gdLst>
                <a:gd name="T0" fmla="*/ 0 w 105"/>
                <a:gd name="T1" fmla="*/ 0 h 79"/>
                <a:gd name="T2" fmla="*/ 7 w 105"/>
                <a:gd name="T3" fmla="*/ 7 h 79"/>
                <a:gd name="T4" fmla="*/ 14 w 105"/>
                <a:gd name="T5" fmla="*/ 15 h 79"/>
                <a:gd name="T6" fmla="*/ 26 w 105"/>
                <a:gd name="T7" fmla="*/ 31 h 79"/>
                <a:gd name="T8" fmla="*/ 49 w 105"/>
                <a:gd name="T9" fmla="*/ 65 h 79"/>
                <a:gd name="T10" fmla="*/ 42 w 105"/>
                <a:gd name="T11" fmla="*/ 64 h 79"/>
                <a:gd name="T12" fmla="*/ 44 w 105"/>
                <a:gd name="T13" fmla="*/ 62 h 79"/>
                <a:gd name="T14" fmla="*/ 46 w 105"/>
                <a:gd name="T15" fmla="*/ 62 h 79"/>
                <a:gd name="T16" fmla="*/ 51 w 105"/>
                <a:gd name="T17" fmla="*/ 60 h 79"/>
                <a:gd name="T18" fmla="*/ 55 w 105"/>
                <a:gd name="T19" fmla="*/ 59 h 79"/>
                <a:gd name="T20" fmla="*/ 59 w 105"/>
                <a:gd name="T21" fmla="*/ 59 h 79"/>
                <a:gd name="T22" fmla="*/ 64 w 105"/>
                <a:gd name="T23" fmla="*/ 59 h 79"/>
                <a:gd name="T24" fmla="*/ 68 w 105"/>
                <a:gd name="T25" fmla="*/ 59 h 79"/>
                <a:gd name="T26" fmla="*/ 77 w 105"/>
                <a:gd name="T27" fmla="*/ 60 h 79"/>
                <a:gd name="T28" fmla="*/ 81 w 105"/>
                <a:gd name="T29" fmla="*/ 62 h 79"/>
                <a:gd name="T30" fmla="*/ 85 w 105"/>
                <a:gd name="T31" fmla="*/ 63 h 79"/>
                <a:gd name="T32" fmla="*/ 89 w 105"/>
                <a:gd name="T33" fmla="*/ 65 h 79"/>
                <a:gd name="T34" fmla="*/ 93 w 105"/>
                <a:gd name="T35" fmla="*/ 68 h 79"/>
                <a:gd name="T36" fmla="*/ 96 w 105"/>
                <a:gd name="T37" fmla="*/ 70 h 79"/>
                <a:gd name="T38" fmla="*/ 99 w 105"/>
                <a:gd name="T39" fmla="*/ 73 h 79"/>
                <a:gd name="T40" fmla="*/ 102 w 105"/>
                <a:gd name="T41" fmla="*/ 76 h 79"/>
                <a:gd name="T42" fmla="*/ 105 w 105"/>
                <a:gd name="T43" fmla="*/ 79 h 79"/>
                <a:gd name="T44" fmla="*/ 101 w 105"/>
                <a:gd name="T45" fmla="*/ 77 h 79"/>
                <a:gd name="T46" fmla="*/ 98 w 105"/>
                <a:gd name="T47" fmla="*/ 75 h 79"/>
                <a:gd name="T48" fmla="*/ 90 w 105"/>
                <a:gd name="T49" fmla="*/ 72 h 79"/>
                <a:gd name="T50" fmla="*/ 87 w 105"/>
                <a:gd name="T51" fmla="*/ 71 h 79"/>
                <a:gd name="T52" fmla="*/ 83 w 105"/>
                <a:gd name="T53" fmla="*/ 70 h 79"/>
                <a:gd name="T54" fmla="*/ 79 w 105"/>
                <a:gd name="T55" fmla="*/ 69 h 79"/>
                <a:gd name="T56" fmla="*/ 76 w 105"/>
                <a:gd name="T57" fmla="*/ 69 h 79"/>
                <a:gd name="T58" fmla="*/ 72 w 105"/>
                <a:gd name="T59" fmla="*/ 68 h 79"/>
                <a:gd name="T60" fmla="*/ 68 w 105"/>
                <a:gd name="T61" fmla="*/ 68 h 79"/>
                <a:gd name="T62" fmla="*/ 61 w 105"/>
                <a:gd name="T63" fmla="*/ 69 h 79"/>
                <a:gd name="T64" fmla="*/ 54 w 105"/>
                <a:gd name="T65" fmla="*/ 71 h 79"/>
                <a:gd name="T66" fmla="*/ 50 w 105"/>
                <a:gd name="T67" fmla="*/ 72 h 79"/>
                <a:gd name="T68" fmla="*/ 49 w 105"/>
                <a:gd name="T69" fmla="*/ 73 h 79"/>
                <a:gd name="T70" fmla="*/ 47 w 105"/>
                <a:gd name="T71" fmla="*/ 74 h 79"/>
                <a:gd name="T72" fmla="*/ 43 w 105"/>
                <a:gd name="T73" fmla="*/ 76 h 79"/>
                <a:gd name="T74" fmla="*/ 40 w 105"/>
                <a:gd name="T75" fmla="*/ 72 h 79"/>
                <a:gd name="T76" fmla="*/ 18 w 105"/>
                <a:gd name="T77" fmla="*/ 37 h 79"/>
                <a:gd name="T78" fmla="*/ 8 w 105"/>
                <a:gd name="T79" fmla="*/ 18 h 79"/>
                <a:gd name="T80" fmla="*/ 4 w 105"/>
                <a:gd name="T81" fmla="*/ 9 h 79"/>
                <a:gd name="T82" fmla="*/ 0 w 105"/>
                <a:gd name="T8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79">
                  <a:moveTo>
                    <a:pt x="0" y="0"/>
                  </a:moveTo>
                  <a:cubicBezTo>
                    <a:pt x="2" y="2"/>
                    <a:pt x="5" y="5"/>
                    <a:pt x="7" y="7"/>
                  </a:cubicBezTo>
                  <a:cubicBezTo>
                    <a:pt x="9" y="10"/>
                    <a:pt x="12" y="12"/>
                    <a:pt x="14" y="15"/>
                  </a:cubicBezTo>
                  <a:cubicBezTo>
                    <a:pt x="18" y="20"/>
                    <a:pt x="22" y="26"/>
                    <a:pt x="26" y="31"/>
                  </a:cubicBezTo>
                  <a:cubicBezTo>
                    <a:pt x="34" y="42"/>
                    <a:pt x="42" y="54"/>
                    <a:pt x="49" y="65"/>
                  </a:cubicBezTo>
                  <a:cubicBezTo>
                    <a:pt x="42" y="64"/>
                    <a:pt x="42" y="64"/>
                    <a:pt x="42" y="64"/>
                  </a:cubicBezTo>
                  <a:cubicBezTo>
                    <a:pt x="43" y="63"/>
                    <a:pt x="43" y="63"/>
                    <a:pt x="44" y="62"/>
                  </a:cubicBezTo>
                  <a:cubicBezTo>
                    <a:pt x="45" y="62"/>
                    <a:pt x="46" y="62"/>
                    <a:pt x="46" y="62"/>
                  </a:cubicBezTo>
                  <a:cubicBezTo>
                    <a:pt x="48" y="61"/>
                    <a:pt x="49" y="61"/>
                    <a:pt x="51" y="60"/>
                  </a:cubicBezTo>
                  <a:cubicBezTo>
                    <a:pt x="52" y="60"/>
                    <a:pt x="54" y="60"/>
                    <a:pt x="55" y="59"/>
                  </a:cubicBezTo>
                  <a:cubicBezTo>
                    <a:pt x="56" y="59"/>
                    <a:pt x="58" y="59"/>
                    <a:pt x="59" y="59"/>
                  </a:cubicBezTo>
                  <a:cubicBezTo>
                    <a:pt x="61" y="59"/>
                    <a:pt x="62" y="59"/>
                    <a:pt x="64" y="59"/>
                  </a:cubicBezTo>
                  <a:cubicBezTo>
                    <a:pt x="65" y="59"/>
                    <a:pt x="67" y="59"/>
                    <a:pt x="68" y="59"/>
                  </a:cubicBezTo>
                  <a:cubicBezTo>
                    <a:pt x="71" y="59"/>
                    <a:pt x="74" y="60"/>
                    <a:pt x="77" y="60"/>
                  </a:cubicBezTo>
                  <a:cubicBezTo>
                    <a:pt x="79" y="61"/>
                    <a:pt x="80" y="61"/>
                    <a:pt x="81" y="62"/>
                  </a:cubicBezTo>
                  <a:cubicBezTo>
                    <a:pt x="83" y="62"/>
                    <a:pt x="84" y="63"/>
                    <a:pt x="85" y="63"/>
                  </a:cubicBezTo>
                  <a:cubicBezTo>
                    <a:pt x="87" y="64"/>
                    <a:pt x="88" y="65"/>
                    <a:pt x="89" y="65"/>
                  </a:cubicBezTo>
                  <a:cubicBezTo>
                    <a:pt x="90" y="66"/>
                    <a:pt x="92" y="67"/>
                    <a:pt x="93" y="68"/>
                  </a:cubicBezTo>
                  <a:cubicBezTo>
                    <a:pt x="94" y="69"/>
                    <a:pt x="95" y="69"/>
                    <a:pt x="96" y="70"/>
                  </a:cubicBezTo>
                  <a:cubicBezTo>
                    <a:pt x="97" y="71"/>
                    <a:pt x="98" y="72"/>
                    <a:pt x="99" y="73"/>
                  </a:cubicBezTo>
                  <a:cubicBezTo>
                    <a:pt x="100" y="74"/>
                    <a:pt x="101" y="75"/>
                    <a:pt x="102" y="76"/>
                  </a:cubicBezTo>
                  <a:cubicBezTo>
                    <a:pt x="103" y="77"/>
                    <a:pt x="104" y="78"/>
                    <a:pt x="105" y="79"/>
                  </a:cubicBezTo>
                  <a:cubicBezTo>
                    <a:pt x="101" y="77"/>
                    <a:pt x="101" y="77"/>
                    <a:pt x="101" y="77"/>
                  </a:cubicBezTo>
                  <a:cubicBezTo>
                    <a:pt x="100" y="77"/>
                    <a:pt x="99" y="76"/>
                    <a:pt x="98" y="75"/>
                  </a:cubicBezTo>
                  <a:cubicBezTo>
                    <a:pt x="95" y="74"/>
                    <a:pt x="93" y="73"/>
                    <a:pt x="90" y="72"/>
                  </a:cubicBezTo>
                  <a:cubicBezTo>
                    <a:pt x="89" y="72"/>
                    <a:pt x="88" y="71"/>
                    <a:pt x="87" y="71"/>
                  </a:cubicBezTo>
                  <a:cubicBezTo>
                    <a:pt x="85" y="71"/>
                    <a:pt x="84" y="70"/>
                    <a:pt x="83" y="70"/>
                  </a:cubicBezTo>
                  <a:cubicBezTo>
                    <a:pt x="82" y="70"/>
                    <a:pt x="81" y="69"/>
                    <a:pt x="79" y="69"/>
                  </a:cubicBezTo>
                  <a:cubicBezTo>
                    <a:pt x="78" y="69"/>
                    <a:pt x="77" y="69"/>
                    <a:pt x="76" y="69"/>
                  </a:cubicBezTo>
                  <a:cubicBezTo>
                    <a:pt x="74" y="68"/>
                    <a:pt x="73" y="68"/>
                    <a:pt x="72" y="68"/>
                  </a:cubicBezTo>
                  <a:cubicBezTo>
                    <a:pt x="71" y="68"/>
                    <a:pt x="69" y="68"/>
                    <a:pt x="68" y="68"/>
                  </a:cubicBezTo>
                  <a:cubicBezTo>
                    <a:pt x="66" y="68"/>
                    <a:pt x="63" y="69"/>
                    <a:pt x="61" y="69"/>
                  </a:cubicBezTo>
                  <a:cubicBezTo>
                    <a:pt x="58" y="70"/>
                    <a:pt x="56" y="70"/>
                    <a:pt x="54" y="71"/>
                  </a:cubicBezTo>
                  <a:cubicBezTo>
                    <a:pt x="53" y="71"/>
                    <a:pt x="51" y="72"/>
                    <a:pt x="50" y="72"/>
                  </a:cubicBezTo>
                  <a:cubicBezTo>
                    <a:pt x="50" y="72"/>
                    <a:pt x="49" y="73"/>
                    <a:pt x="49" y="73"/>
                  </a:cubicBezTo>
                  <a:cubicBezTo>
                    <a:pt x="48" y="73"/>
                    <a:pt x="48" y="73"/>
                    <a:pt x="47" y="74"/>
                  </a:cubicBezTo>
                  <a:cubicBezTo>
                    <a:pt x="43" y="76"/>
                    <a:pt x="43" y="76"/>
                    <a:pt x="43" y="76"/>
                  </a:cubicBezTo>
                  <a:cubicBezTo>
                    <a:pt x="40" y="72"/>
                    <a:pt x="40" y="72"/>
                    <a:pt x="40" y="72"/>
                  </a:cubicBezTo>
                  <a:cubicBezTo>
                    <a:pt x="32" y="60"/>
                    <a:pt x="25" y="49"/>
                    <a:pt x="18" y="37"/>
                  </a:cubicBezTo>
                  <a:cubicBezTo>
                    <a:pt x="15" y="31"/>
                    <a:pt x="12" y="25"/>
                    <a:pt x="8" y="18"/>
                  </a:cubicBezTo>
                  <a:cubicBezTo>
                    <a:pt x="7" y="15"/>
                    <a:pt x="5" y="12"/>
                    <a:pt x="4" y="9"/>
                  </a:cubicBezTo>
                  <a:cubicBezTo>
                    <a:pt x="3" y="6"/>
                    <a:pt x="1" y="3"/>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76"/>
            <p:cNvSpPr/>
            <p:nvPr/>
          </p:nvSpPr>
          <p:spPr bwMode="auto">
            <a:xfrm>
              <a:off x="6000750" y="3843338"/>
              <a:ext cx="446088" cy="339725"/>
            </a:xfrm>
            <a:custGeom>
              <a:avLst/>
              <a:gdLst>
                <a:gd name="T0" fmla="*/ 0 w 105"/>
                <a:gd name="T1" fmla="*/ 0 h 80"/>
                <a:gd name="T2" fmla="*/ 7 w 105"/>
                <a:gd name="T3" fmla="*/ 8 h 80"/>
                <a:gd name="T4" fmla="*/ 13 w 105"/>
                <a:gd name="T5" fmla="*/ 16 h 80"/>
                <a:gd name="T6" fmla="*/ 26 w 105"/>
                <a:gd name="T7" fmla="*/ 32 h 80"/>
                <a:gd name="T8" fmla="*/ 49 w 105"/>
                <a:gd name="T9" fmla="*/ 66 h 80"/>
                <a:gd name="T10" fmla="*/ 41 w 105"/>
                <a:gd name="T11" fmla="*/ 64 h 80"/>
                <a:gd name="T12" fmla="*/ 44 w 105"/>
                <a:gd name="T13" fmla="*/ 63 h 80"/>
                <a:gd name="T14" fmla="*/ 46 w 105"/>
                <a:gd name="T15" fmla="*/ 62 h 80"/>
                <a:gd name="T16" fmla="*/ 50 w 105"/>
                <a:gd name="T17" fmla="*/ 61 h 80"/>
                <a:gd name="T18" fmla="*/ 55 w 105"/>
                <a:gd name="T19" fmla="*/ 60 h 80"/>
                <a:gd name="T20" fmla="*/ 59 w 105"/>
                <a:gd name="T21" fmla="*/ 60 h 80"/>
                <a:gd name="T22" fmla="*/ 64 w 105"/>
                <a:gd name="T23" fmla="*/ 59 h 80"/>
                <a:gd name="T24" fmla="*/ 68 w 105"/>
                <a:gd name="T25" fmla="*/ 60 h 80"/>
                <a:gd name="T26" fmla="*/ 77 w 105"/>
                <a:gd name="T27" fmla="*/ 61 h 80"/>
                <a:gd name="T28" fmla="*/ 81 w 105"/>
                <a:gd name="T29" fmla="*/ 63 h 80"/>
                <a:gd name="T30" fmla="*/ 85 w 105"/>
                <a:gd name="T31" fmla="*/ 64 h 80"/>
                <a:gd name="T32" fmla="*/ 89 w 105"/>
                <a:gd name="T33" fmla="*/ 66 h 80"/>
                <a:gd name="T34" fmla="*/ 92 w 105"/>
                <a:gd name="T35" fmla="*/ 69 h 80"/>
                <a:gd name="T36" fmla="*/ 96 w 105"/>
                <a:gd name="T37" fmla="*/ 71 h 80"/>
                <a:gd name="T38" fmla="*/ 99 w 105"/>
                <a:gd name="T39" fmla="*/ 74 h 80"/>
                <a:gd name="T40" fmla="*/ 102 w 105"/>
                <a:gd name="T41" fmla="*/ 77 h 80"/>
                <a:gd name="T42" fmla="*/ 105 w 105"/>
                <a:gd name="T43" fmla="*/ 80 h 80"/>
                <a:gd name="T44" fmla="*/ 101 w 105"/>
                <a:gd name="T45" fmla="*/ 78 h 80"/>
                <a:gd name="T46" fmla="*/ 97 w 105"/>
                <a:gd name="T47" fmla="*/ 76 h 80"/>
                <a:gd name="T48" fmla="*/ 90 w 105"/>
                <a:gd name="T49" fmla="*/ 73 h 80"/>
                <a:gd name="T50" fmla="*/ 86 w 105"/>
                <a:gd name="T51" fmla="*/ 72 h 80"/>
                <a:gd name="T52" fmla="*/ 83 w 105"/>
                <a:gd name="T53" fmla="*/ 71 h 80"/>
                <a:gd name="T54" fmla="*/ 79 w 105"/>
                <a:gd name="T55" fmla="*/ 70 h 80"/>
                <a:gd name="T56" fmla="*/ 75 w 105"/>
                <a:gd name="T57" fmla="*/ 69 h 80"/>
                <a:gd name="T58" fmla="*/ 71 w 105"/>
                <a:gd name="T59" fmla="*/ 69 h 80"/>
                <a:gd name="T60" fmla="*/ 68 w 105"/>
                <a:gd name="T61" fmla="*/ 69 h 80"/>
                <a:gd name="T62" fmla="*/ 60 w 105"/>
                <a:gd name="T63" fmla="*/ 70 h 80"/>
                <a:gd name="T64" fmla="*/ 53 w 105"/>
                <a:gd name="T65" fmla="*/ 72 h 80"/>
                <a:gd name="T66" fmla="*/ 50 w 105"/>
                <a:gd name="T67" fmla="*/ 73 h 80"/>
                <a:gd name="T68" fmla="*/ 48 w 105"/>
                <a:gd name="T69" fmla="*/ 74 h 80"/>
                <a:gd name="T70" fmla="*/ 47 w 105"/>
                <a:gd name="T71" fmla="*/ 74 h 80"/>
                <a:gd name="T72" fmla="*/ 42 w 105"/>
                <a:gd name="T73" fmla="*/ 77 h 80"/>
                <a:gd name="T74" fmla="*/ 39 w 105"/>
                <a:gd name="T75" fmla="*/ 73 h 80"/>
                <a:gd name="T76" fmla="*/ 18 w 105"/>
                <a:gd name="T77" fmla="*/ 38 h 80"/>
                <a:gd name="T78" fmla="*/ 8 w 105"/>
                <a:gd name="T79" fmla="*/ 19 h 80"/>
                <a:gd name="T80" fmla="*/ 4 w 105"/>
                <a:gd name="T81" fmla="*/ 10 h 80"/>
                <a:gd name="T82" fmla="*/ 0 w 105"/>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80">
                  <a:moveTo>
                    <a:pt x="0" y="0"/>
                  </a:moveTo>
                  <a:cubicBezTo>
                    <a:pt x="2" y="3"/>
                    <a:pt x="4" y="6"/>
                    <a:pt x="7" y="8"/>
                  </a:cubicBezTo>
                  <a:cubicBezTo>
                    <a:pt x="9" y="11"/>
                    <a:pt x="11" y="13"/>
                    <a:pt x="13" y="16"/>
                  </a:cubicBezTo>
                  <a:cubicBezTo>
                    <a:pt x="18" y="21"/>
                    <a:pt x="22" y="27"/>
                    <a:pt x="26" y="32"/>
                  </a:cubicBezTo>
                  <a:cubicBezTo>
                    <a:pt x="34" y="43"/>
                    <a:pt x="42" y="55"/>
                    <a:pt x="49" y="66"/>
                  </a:cubicBezTo>
                  <a:cubicBezTo>
                    <a:pt x="41" y="64"/>
                    <a:pt x="41" y="64"/>
                    <a:pt x="41" y="64"/>
                  </a:cubicBezTo>
                  <a:cubicBezTo>
                    <a:pt x="42" y="64"/>
                    <a:pt x="43" y="64"/>
                    <a:pt x="44" y="63"/>
                  </a:cubicBezTo>
                  <a:cubicBezTo>
                    <a:pt x="44" y="63"/>
                    <a:pt x="45" y="63"/>
                    <a:pt x="46" y="62"/>
                  </a:cubicBezTo>
                  <a:cubicBezTo>
                    <a:pt x="47" y="62"/>
                    <a:pt x="49" y="61"/>
                    <a:pt x="50" y="61"/>
                  </a:cubicBezTo>
                  <a:cubicBezTo>
                    <a:pt x="52" y="61"/>
                    <a:pt x="53" y="60"/>
                    <a:pt x="55" y="60"/>
                  </a:cubicBezTo>
                  <a:cubicBezTo>
                    <a:pt x="56" y="60"/>
                    <a:pt x="58" y="60"/>
                    <a:pt x="59" y="60"/>
                  </a:cubicBezTo>
                  <a:cubicBezTo>
                    <a:pt x="61" y="60"/>
                    <a:pt x="62" y="59"/>
                    <a:pt x="64" y="59"/>
                  </a:cubicBezTo>
                  <a:cubicBezTo>
                    <a:pt x="65" y="59"/>
                    <a:pt x="67" y="60"/>
                    <a:pt x="68" y="60"/>
                  </a:cubicBezTo>
                  <a:cubicBezTo>
                    <a:pt x="71" y="60"/>
                    <a:pt x="74" y="60"/>
                    <a:pt x="77" y="61"/>
                  </a:cubicBezTo>
                  <a:cubicBezTo>
                    <a:pt x="78" y="62"/>
                    <a:pt x="80" y="62"/>
                    <a:pt x="81" y="63"/>
                  </a:cubicBezTo>
                  <a:cubicBezTo>
                    <a:pt x="82" y="63"/>
                    <a:pt x="84" y="64"/>
                    <a:pt x="85" y="64"/>
                  </a:cubicBezTo>
                  <a:cubicBezTo>
                    <a:pt x="86" y="65"/>
                    <a:pt x="88" y="66"/>
                    <a:pt x="89" y="66"/>
                  </a:cubicBezTo>
                  <a:cubicBezTo>
                    <a:pt x="90" y="67"/>
                    <a:pt x="91" y="68"/>
                    <a:pt x="92" y="69"/>
                  </a:cubicBezTo>
                  <a:cubicBezTo>
                    <a:pt x="94" y="69"/>
                    <a:pt x="95" y="70"/>
                    <a:pt x="96" y="71"/>
                  </a:cubicBezTo>
                  <a:cubicBezTo>
                    <a:pt x="97" y="72"/>
                    <a:pt x="98" y="73"/>
                    <a:pt x="99" y="74"/>
                  </a:cubicBezTo>
                  <a:cubicBezTo>
                    <a:pt x="100" y="75"/>
                    <a:pt x="101" y="76"/>
                    <a:pt x="102" y="77"/>
                  </a:cubicBezTo>
                  <a:cubicBezTo>
                    <a:pt x="103" y="78"/>
                    <a:pt x="104" y="79"/>
                    <a:pt x="105" y="80"/>
                  </a:cubicBezTo>
                  <a:cubicBezTo>
                    <a:pt x="101" y="78"/>
                    <a:pt x="101" y="78"/>
                    <a:pt x="101" y="78"/>
                  </a:cubicBezTo>
                  <a:cubicBezTo>
                    <a:pt x="100" y="78"/>
                    <a:pt x="99" y="77"/>
                    <a:pt x="97" y="76"/>
                  </a:cubicBezTo>
                  <a:cubicBezTo>
                    <a:pt x="95" y="75"/>
                    <a:pt x="93" y="74"/>
                    <a:pt x="90" y="73"/>
                  </a:cubicBezTo>
                  <a:cubicBezTo>
                    <a:pt x="89" y="73"/>
                    <a:pt x="88" y="72"/>
                    <a:pt x="86" y="72"/>
                  </a:cubicBezTo>
                  <a:cubicBezTo>
                    <a:pt x="85" y="71"/>
                    <a:pt x="84" y="71"/>
                    <a:pt x="83" y="71"/>
                  </a:cubicBezTo>
                  <a:cubicBezTo>
                    <a:pt x="81" y="70"/>
                    <a:pt x="80" y="70"/>
                    <a:pt x="79" y="70"/>
                  </a:cubicBezTo>
                  <a:cubicBezTo>
                    <a:pt x="78" y="70"/>
                    <a:pt x="76" y="70"/>
                    <a:pt x="75" y="69"/>
                  </a:cubicBezTo>
                  <a:cubicBezTo>
                    <a:pt x="74" y="69"/>
                    <a:pt x="73" y="69"/>
                    <a:pt x="71" y="69"/>
                  </a:cubicBezTo>
                  <a:cubicBezTo>
                    <a:pt x="70" y="69"/>
                    <a:pt x="69" y="69"/>
                    <a:pt x="68" y="69"/>
                  </a:cubicBezTo>
                  <a:cubicBezTo>
                    <a:pt x="65" y="69"/>
                    <a:pt x="63" y="70"/>
                    <a:pt x="60" y="70"/>
                  </a:cubicBezTo>
                  <a:cubicBezTo>
                    <a:pt x="58" y="70"/>
                    <a:pt x="56" y="71"/>
                    <a:pt x="53" y="72"/>
                  </a:cubicBezTo>
                  <a:cubicBezTo>
                    <a:pt x="52" y="72"/>
                    <a:pt x="51" y="73"/>
                    <a:pt x="50" y="73"/>
                  </a:cubicBezTo>
                  <a:cubicBezTo>
                    <a:pt x="49" y="73"/>
                    <a:pt x="49" y="73"/>
                    <a:pt x="48" y="74"/>
                  </a:cubicBezTo>
                  <a:cubicBezTo>
                    <a:pt x="48" y="74"/>
                    <a:pt x="47" y="74"/>
                    <a:pt x="47" y="74"/>
                  </a:cubicBezTo>
                  <a:cubicBezTo>
                    <a:pt x="42" y="77"/>
                    <a:pt x="42" y="77"/>
                    <a:pt x="42" y="77"/>
                  </a:cubicBezTo>
                  <a:cubicBezTo>
                    <a:pt x="39" y="73"/>
                    <a:pt x="39" y="73"/>
                    <a:pt x="39" y="73"/>
                  </a:cubicBezTo>
                  <a:cubicBezTo>
                    <a:pt x="32" y="61"/>
                    <a:pt x="25" y="50"/>
                    <a:pt x="18" y="38"/>
                  </a:cubicBezTo>
                  <a:cubicBezTo>
                    <a:pt x="14" y="32"/>
                    <a:pt x="11" y="26"/>
                    <a:pt x="8" y="19"/>
                  </a:cubicBezTo>
                  <a:cubicBezTo>
                    <a:pt x="7" y="16"/>
                    <a:pt x="5" y="13"/>
                    <a:pt x="4" y="10"/>
                  </a:cubicBezTo>
                  <a:cubicBezTo>
                    <a:pt x="2" y="7"/>
                    <a:pt x="1" y="4"/>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77"/>
            <p:cNvSpPr/>
            <p:nvPr/>
          </p:nvSpPr>
          <p:spPr bwMode="auto">
            <a:xfrm>
              <a:off x="4745038" y="2014538"/>
              <a:ext cx="2701925" cy="2857500"/>
            </a:xfrm>
            <a:custGeom>
              <a:avLst/>
              <a:gdLst>
                <a:gd name="T0" fmla="*/ 635 w 635"/>
                <a:gd name="T1" fmla="*/ 208 h 672"/>
                <a:gd name="T2" fmla="*/ 609 w 635"/>
                <a:gd name="T3" fmla="*/ 100 h 672"/>
                <a:gd name="T4" fmla="*/ 604 w 635"/>
                <a:gd name="T5" fmla="*/ 89 h 672"/>
                <a:gd name="T6" fmla="*/ 535 w 635"/>
                <a:gd name="T7" fmla="*/ 10 h 672"/>
                <a:gd name="T8" fmla="*/ 426 w 635"/>
                <a:gd name="T9" fmla="*/ 31 h 672"/>
                <a:gd name="T10" fmla="*/ 389 w 635"/>
                <a:gd name="T11" fmla="*/ 124 h 672"/>
                <a:gd name="T12" fmla="*/ 387 w 635"/>
                <a:gd name="T13" fmla="*/ 156 h 672"/>
                <a:gd name="T14" fmla="*/ 199 w 635"/>
                <a:gd name="T15" fmla="*/ 346 h 672"/>
                <a:gd name="T16" fmla="*/ 168 w 635"/>
                <a:gd name="T17" fmla="*/ 454 h 672"/>
                <a:gd name="T18" fmla="*/ 1 w 635"/>
                <a:gd name="T19" fmla="*/ 591 h 672"/>
                <a:gd name="T20" fmla="*/ 92 w 635"/>
                <a:gd name="T21" fmla="*/ 654 h 672"/>
                <a:gd name="T22" fmla="*/ 204 w 635"/>
                <a:gd name="T23" fmla="*/ 489 h 672"/>
                <a:gd name="T24" fmla="*/ 255 w 635"/>
                <a:gd name="T25" fmla="*/ 481 h 672"/>
                <a:gd name="T26" fmla="*/ 416 w 635"/>
                <a:gd name="T27" fmla="*/ 454 h 672"/>
                <a:gd name="T28" fmla="*/ 577 w 635"/>
                <a:gd name="T29" fmla="*/ 378 h 672"/>
                <a:gd name="T30" fmla="*/ 625 w 635"/>
                <a:gd name="T31" fmla="*/ 279 h 672"/>
                <a:gd name="T32" fmla="*/ 635 w 635"/>
                <a:gd name="T33" fmla="*/ 20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672">
                  <a:moveTo>
                    <a:pt x="635" y="208"/>
                  </a:moveTo>
                  <a:cubicBezTo>
                    <a:pt x="634" y="170"/>
                    <a:pt x="622" y="135"/>
                    <a:pt x="609" y="100"/>
                  </a:cubicBezTo>
                  <a:cubicBezTo>
                    <a:pt x="607" y="96"/>
                    <a:pt x="606" y="93"/>
                    <a:pt x="604" y="89"/>
                  </a:cubicBezTo>
                  <a:cubicBezTo>
                    <a:pt x="590" y="54"/>
                    <a:pt x="574" y="21"/>
                    <a:pt x="535" y="10"/>
                  </a:cubicBezTo>
                  <a:cubicBezTo>
                    <a:pt x="500" y="0"/>
                    <a:pt x="456" y="11"/>
                    <a:pt x="426" y="31"/>
                  </a:cubicBezTo>
                  <a:cubicBezTo>
                    <a:pt x="390" y="54"/>
                    <a:pt x="383" y="84"/>
                    <a:pt x="389" y="124"/>
                  </a:cubicBezTo>
                  <a:cubicBezTo>
                    <a:pt x="390" y="130"/>
                    <a:pt x="394" y="150"/>
                    <a:pt x="387" y="156"/>
                  </a:cubicBezTo>
                  <a:cubicBezTo>
                    <a:pt x="367" y="173"/>
                    <a:pt x="276" y="162"/>
                    <a:pt x="199" y="346"/>
                  </a:cubicBezTo>
                  <a:cubicBezTo>
                    <a:pt x="179" y="395"/>
                    <a:pt x="173" y="432"/>
                    <a:pt x="168" y="454"/>
                  </a:cubicBezTo>
                  <a:cubicBezTo>
                    <a:pt x="119" y="488"/>
                    <a:pt x="0" y="567"/>
                    <a:pt x="1" y="591"/>
                  </a:cubicBezTo>
                  <a:cubicBezTo>
                    <a:pt x="2" y="623"/>
                    <a:pt x="53" y="672"/>
                    <a:pt x="92" y="654"/>
                  </a:cubicBezTo>
                  <a:cubicBezTo>
                    <a:pt x="119" y="642"/>
                    <a:pt x="174" y="545"/>
                    <a:pt x="204" y="489"/>
                  </a:cubicBezTo>
                  <a:cubicBezTo>
                    <a:pt x="218" y="487"/>
                    <a:pt x="235" y="483"/>
                    <a:pt x="255" y="481"/>
                  </a:cubicBezTo>
                  <a:cubicBezTo>
                    <a:pt x="309" y="473"/>
                    <a:pt x="364" y="468"/>
                    <a:pt x="416" y="454"/>
                  </a:cubicBezTo>
                  <a:cubicBezTo>
                    <a:pt x="470" y="439"/>
                    <a:pt x="537" y="418"/>
                    <a:pt x="577" y="378"/>
                  </a:cubicBezTo>
                  <a:cubicBezTo>
                    <a:pt x="603" y="352"/>
                    <a:pt x="616" y="314"/>
                    <a:pt x="625" y="279"/>
                  </a:cubicBezTo>
                  <a:cubicBezTo>
                    <a:pt x="632" y="256"/>
                    <a:pt x="635" y="232"/>
                    <a:pt x="635" y="208"/>
                  </a:cubicBezTo>
                  <a:close/>
                </a:path>
              </a:pathLst>
            </a:custGeom>
            <a:solidFill>
              <a:srgbClr val="E45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78"/>
            <p:cNvSpPr/>
            <p:nvPr/>
          </p:nvSpPr>
          <p:spPr bwMode="auto">
            <a:xfrm>
              <a:off x="6740525" y="2155825"/>
              <a:ext cx="696913" cy="666750"/>
            </a:xfrm>
            <a:custGeom>
              <a:avLst/>
              <a:gdLst>
                <a:gd name="T0" fmla="*/ 26 w 164"/>
                <a:gd name="T1" fmla="*/ 20 h 157"/>
                <a:gd name="T2" fmla="*/ 77 w 164"/>
                <a:gd name="T3" fmla="*/ 101 h 157"/>
                <a:gd name="T4" fmla="*/ 164 w 164"/>
                <a:gd name="T5" fmla="*/ 157 h 157"/>
                <a:gd name="T6" fmla="*/ 140 w 164"/>
                <a:gd name="T7" fmla="*/ 67 h 157"/>
                <a:gd name="T8" fmla="*/ 135 w 164"/>
                <a:gd name="T9" fmla="*/ 56 h 157"/>
                <a:gd name="T10" fmla="*/ 125 w 164"/>
                <a:gd name="T11" fmla="*/ 33 h 157"/>
                <a:gd name="T12" fmla="*/ 26 w 164"/>
                <a:gd name="T13" fmla="*/ 20 h 157"/>
              </a:gdLst>
              <a:ahLst/>
              <a:cxnLst>
                <a:cxn ang="0">
                  <a:pos x="T0" y="T1"/>
                </a:cxn>
                <a:cxn ang="0">
                  <a:pos x="T2" y="T3"/>
                </a:cxn>
                <a:cxn ang="0">
                  <a:pos x="T4" y="T5"/>
                </a:cxn>
                <a:cxn ang="0">
                  <a:pos x="T6" y="T7"/>
                </a:cxn>
                <a:cxn ang="0">
                  <a:pos x="T8" y="T9"/>
                </a:cxn>
                <a:cxn ang="0">
                  <a:pos x="T10" y="T11"/>
                </a:cxn>
                <a:cxn ang="0">
                  <a:pos x="T12" y="T13"/>
                </a:cxn>
              </a:cxnLst>
              <a:rect l="0" t="0" r="r" b="b"/>
              <a:pathLst>
                <a:path w="164" h="157">
                  <a:moveTo>
                    <a:pt x="26" y="20"/>
                  </a:moveTo>
                  <a:cubicBezTo>
                    <a:pt x="0" y="44"/>
                    <a:pt x="19" y="81"/>
                    <a:pt x="77" y="101"/>
                  </a:cubicBezTo>
                  <a:cubicBezTo>
                    <a:pt x="118" y="115"/>
                    <a:pt x="147" y="135"/>
                    <a:pt x="164" y="157"/>
                  </a:cubicBezTo>
                  <a:cubicBezTo>
                    <a:pt x="161" y="126"/>
                    <a:pt x="151" y="96"/>
                    <a:pt x="140" y="67"/>
                  </a:cubicBezTo>
                  <a:cubicBezTo>
                    <a:pt x="138" y="63"/>
                    <a:pt x="137" y="60"/>
                    <a:pt x="135" y="56"/>
                  </a:cubicBezTo>
                  <a:cubicBezTo>
                    <a:pt x="132" y="48"/>
                    <a:pt x="129" y="41"/>
                    <a:pt x="125" y="33"/>
                  </a:cubicBezTo>
                  <a:cubicBezTo>
                    <a:pt x="106" y="24"/>
                    <a:pt x="47" y="0"/>
                    <a:pt x="26" y="20"/>
                  </a:cubicBezTo>
                  <a:close/>
                </a:path>
              </a:pathLst>
            </a:custGeom>
            <a:solidFill>
              <a:srgbClr val="E774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79"/>
            <p:cNvSpPr/>
            <p:nvPr/>
          </p:nvSpPr>
          <p:spPr bwMode="auto">
            <a:xfrm>
              <a:off x="5613400" y="3133725"/>
              <a:ext cx="1808163" cy="960438"/>
            </a:xfrm>
            <a:custGeom>
              <a:avLst/>
              <a:gdLst>
                <a:gd name="T0" fmla="*/ 425 w 425"/>
                <a:gd name="T1" fmla="*/ 0 h 226"/>
                <a:gd name="T2" fmla="*/ 377 w 425"/>
                <a:gd name="T3" fmla="*/ 99 h 226"/>
                <a:gd name="T4" fmla="*/ 216 w 425"/>
                <a:gd name="T5" fmla="*/ 175 h 226"/>
                <a:gd name="T6" fmla="*/ 64 w 425"/>
                <a:gd name="T7" fmla="*/ 200 h 226"/>
                <a:gd name="T8" fmla="*/ 8 w 425"/>
                <a:gd name="T9" fmla="*/ 214 h 226"/>
                <a:gd name="T10" fmla="*/ 0 w 425"/>
                <a:gd name="T11" fmla="*/ 226 h 226"/>
                <a:gd name="T12" fmla="*/ 51 w 425"/>
                <a:gd name="T13" fmla="*/ 218 h 226"/>
                <a:gd name="T14" fmla="*/ 212 w 425"/>
                <a:gd name="T15" fmla="*/ 191 h 226"/>
                <a:gd name="T16" fmla="*/ 373 w 425"/>
                <a:gd name="T17" fmla="*/ 115 h 226"/>
                <a:gd name="T18" fmla="*/ 421 w 425"/>
                <a:gd name="T19" fmla="*/ 16 h 226"/>
                <a:gd name="T20" fmla="*/ 425 w 425"/>
                <a:gd name="T21" fmla="*/ 0 h 226"/>
                <a:gd name="T22" fmla="*/ 425 w 425"/>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 h="226">
                  <a:moveTo>
                    <a:pt x="425" y="0"/>
                  </a:moveTo>
                  <a:cubicBezTo>
                    <a:pt x="416" y="35"/>
                    <a:pt x="403" y="73"/>
                    <a:pt x="377" y="99"/>
                  </a:cubicBezTo>
                  <a:cubicBezTo>
                    <a:pt x="337" y="139"/>
                    <a:pt x="269" y="160"/>
                    <a:pt x="216" y="175"/>
                  </a:cubicBezTo>
                  <a:cubicBezTo>
                    <a:pt x="164" y="189"/>
                    <a:pt x="118" y="192"/>
                    <a:pt x="64" y="200"/>
                  </a:cubicBezTo>
                  <a:cubicBezTo>
                    <a:pt x="45" y="202"/>
                    <a:pt x="16" y="209"/>
                    <a:pt x="8" y="214"/>
                  </a:cubicBezTo>
                  <a:cubicBezTo>
                    <a:pt x="1" y="219"/>
                    <a:pt x="0" y="224"/>
                    <a:pt x="0" y="226"/>
                  </a:cubicBezTo>
                  <a:cubicBezTo>
                    <a:pt x="14" y="224"/>
                    <a:pt x="31" y="220"/>
                    <a:pt x="51" y="218"/>
                  </a:cubicBezTo>
                  <a:cubicBezTo>
                    <a:pt x="105" y="210"/>
                    <a:pt x="160" y="205"/>
                    <a:pt x="212" y="191"/>
                  </a:cubicBezTo>
                  <a:cubicBezTo>
                    <a:pt x="266" y="176"/>
                    <a:pt x="333" y="155"/>
                    <a:pt x="373" y="115"/>
                  </a:cubicBezTo>
                  <a:cubicBezTo>
                    <a:pt x="399" y="89"/>
                    <a:pt x="412" y="51"/>
                    <a:pt x="421" y="16"/>
                  </a:cubicBezTo>
                  <a:cubicBezTo>
                    <a:pt x="423" y="11"/>
                    <a:pt x="424" y="5"/>
                    <a:pt x="425" y="0"/>
                  </a:cubicBezTo>
                  <a:cubicBezTo>
                    <a:pt x="425" y="0"/>
                    <a:pt x="425" y="0"/>
                    <a:pt x="425" y="0"/>
                  </a:cubicBezTo>
                  <a:close/>
                </a:path>
              </a:pathLst>
            </a:custGeom>
            <a:solidFill>
              <a:srgbClr val="CD4B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0"/>
            <p:cNvSpPr/>
            <p:nvPr/>
          </p:nvSpPr>
          <p:spPr bwMode="auto">
            <a:xfrm>
              <a:off x="6727825" y="2155825"/>
              <a:ext cx="668338" cy="454025"/>
            </a:xfrm>
            <a:custGeom>
              <a:avLst/>
              <a:gdLst>
                <a:gd name="T0" fmla="*/ 49 w 157"/>
                <a:gd name="T1" fmla="*/ 3 h 107"/>
                <a:gd name="T2" fmla="*/ 38 w 157"/>
                <a:gd name="T3" fmla="*/ 74 h 107"/>
                <a:gd name="T4" fmla="*/ 157 w 157"/>
                <a:gd name="T5" fmla="*/ 107 h 107"/>
                <a:gd name="T6" fmla="*/ 143 w 157"/>
                <a:gd name="T7" fmla="*/ 67 h 107"/>
                <a:gd name="T8" fmla="*/ 138 w 157"/>
                <a:gd name="T9" fmla="*/ 56 h 107"/>
                <a:gd name="T10" fmla="*/ 126 w 157"/>
                <a:gd name="T11" fmla="*/ 29 h 107"/>
                <a:gd name="T12" fmla="*/ 49 w 157"/>
                <a:gd name="T13" fmla="*/ 3 h 107"/>
              </a:gdLst>
              <a:ahLst/>
              <a:cxnLst>
                <a:cxn ang="0">
                  <a:pos x="T0" y="T1"/>
                </a:cxn>
                <a:cxn ang="0">
                  <a:pos x="T2" y="T3"/>
                </a:cxn>
                <a:cxn ang="0">
                  <a:pos x="T4" y="T5"/>
                </a:cxn>
                <a:cxn ang="0">
                  <a:pos x="T6" y="T7"/>
                </a:cxn>
                <a:cxn ang="0">
                  <a:pos x="T8" y="T9"/>
                </a:cxn>
                <a:cxn ang="0">
                  <a:pos x="T10" y="T11"/>
                </a:cxn>
                <a:cxn ang="0">
                  <a:pos x="T12" y="T13"/>
                </a:cxn>
              </a:cxnLst>
              <a:rect l="0" t="0" r="r" b="b"/>
              <a:pathLst>
                <a:path w="157" h="107">
                  <a:moveTo>
                    <a:pt x="49" y="3"/>
                  </a:moveTo>
                  <a:cubicBezTo>
                    <a:pt x="0" y="9"/>
                    <a:pt x="11" y="55"/>
                    <a:pt x="38" y="74"/>
                  </a:cubicBezTo>
                  <a:cubicBezTo>
                    <a:pt x="61" y="89"/>
                    <a:pt x="119" y="91"/>
                    <a:pt x="157" y="107"/>
                  </a:cubicBezTo>
                  <a:cubicBezTo>
                    <a:pt x="153" y="94"/>
                    <a:pt x="148" y="80"/>
                    <a:pt x="143" y="67"/>
                  </a:cubicBezTo>
                  <a:cubicBezTo>
                    <a:pt x="141" y="63"/>
                    <a:pt x="140" y="60"/>
                    <a:pt x="138" y="56"/>
                  </a:cubicBezTo>
                  <a:cubicBezTo>
                    <a:pt x="134" y="47"/>
                    <a:pt x="131" y="38"/>
                    <a:pt x="126" y="29"/>
                  </a:cubicBezTo>
                  <a:cubicBezTo>
                    <a:pt x="110" y="17"/>
                    <a:pt x="82" y="0"/>
                    <a:pt x="49" y="3"/>
                  </a:cubicBezTo>
                  <a:close/>
                </a:path>
              </a:pathLst>
            </a:custGeom>
            <a:solidFill>
              <a:srgbClr val="EC9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81"/>
            <p:cNvSpPr/>
            <p:nvPr/>
          </p:nvSpPr>
          <p:spPr bwMode="auto">
            <a:xfrm>
              <a:off x="6149975" y="2146300"/>
              <a:ext cx="701675" cy="366713"/>
            </a:xfrm>
            <a:custGeom>
              <a:avLst/>
              <a:gdLst>
                <a:gd name="T0" fmla="*/ 100 w 165"/>
                <a:gd name="T1" fmla="*/ 16 h 86"/>
                <a:gd name="T2" fmla="*/ 57 w 165"/>
                <a:gd name="T3" fmla="*/ 7 h 86"/>
                <a:gd name="T4" fmla="*/ 11 w 165"/>
                <a:gd name="T5" fmla="*/ 7 h 86"/>
                <a:gd name="T6" fmla="*/ 73 w 165"/>
                <a:gd name="T7" fmla="*/ 77 h 86"/>
                <a:gd name="T8" fmla="*/ 154 w 165"/>
                <a:gd name="T9" fmla="*/ 75 h 86"/>
                <a:gd name="T10" fmla="*/ 116 w 165"/>
                <a:gd name="T11" fmla="*/ 27 h 86"/>
                <a:gd name="T12" fmla="*/ 100 w 165"/>
                <a:gd name="T13" fmla="*/ 16 h 86"/>
              </a:gdLst>
              <a:ahLst/>
              <a:cxnLst>
                <a:cxn ang="0">
                  <a:pos x="T0" y="T1"/>
                </a:cxn>
                <a:cxn ang="0">
                  <a:pos x="T2" y="T3"/>
                </a:cxn>
                <a:cxn ang="0">
                  <a:pos x="T4" y="T5"/>
                </a:cxn>
                <a:cxn ang="0">
                  <a:pos x="T6" y="T7"/>
                </a:cxn>
                <a:cxn ang="0">
                  <a:pos x="T8" y="T9"/>
                </a:cxn>
                <a:cxn ang="0">
                  <a:pos x="T10" y="T11"/>
                </a:cxn>
                <a:cxn ang="0">
                  <a:pos x="T12" y="T13"/>
                </a:cxn>
              </a:cxnLst>
              <a:rect l="0" t="0" r="r" b="b"/>
              <a:pathLst>
                <a:path w="165" h="86">
                  <a:moveTo>
                    <a:pt x="100" y="16"/>
                  </a:moveTo>
                  <a:cubicBezTo>
                    <a:pt x="87" y="10"/>
                    <a:pt x="73" y="8"/>
                    <a:pt x="57" y="7"/>
                  </a:cubicBezTo>
                  <a:cubicBezTo>
                    <a:pt x="48" y="6"/>
                    <a:pt x="20" y="0"/>
                    <a:pt x="11" y="7"/>
                  </a:cubicBezTo>
                  <a:cubicBezTo>
                    <a:pt x="0" y="15"/>
                    <a:pt x="64" y="72"/>
                    <a:pt x="73" y="77"/>
                  </a:cubicBezTo>
                  <a:cubicBezTo>
                    <a:pt x="90" y="86"/>
                    <a:pt x="137" y="84"/>
                    <a:pt x="154" y="75"/>
                  </a:cubicBezTo>
                  <a:cubicBezTo>
                    <a:pt x="165" y="69"/>
                    <a:pt x="120" y="30"/>
                    <a:pt x="116" y="27"/>
                  </a:cubicBezTo>
                  <a:cubicBezTo>
                    <a:pt x="111" y="22"/>
                    <a:pt x="106" y="19"/>
                    <a:pt x="100" y="16"/>
                  </a:cubicBezTo>
                  <a:close/>
                </a:path>
              </a:pathLst>
            </a:custGeom>
            <a:solidFill>
              <a:srgbClr val="E09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2"/>
            <p:cNvSpPr/>
            <p:nvPr/>
          </p:nvSpPr>
          <p:spPr bwMode="auto">
            <a:xfrm>
              <a:off x="6821488" y="2193925"/>
              <a:ext cx="255588" cy="255588"/>
            </a:xfrm>
            <a:custGeom>
              <a:avLst/>
              <a:gdLst>
                <a:gd name="T0" fmla="*/ 58 w 60"/>
                <a:gd name="T1" fmla="*/ 32 h 60"/>
                <a:gd name="T2" fmla="*/ 27 w 60"/>
                <a:gd name="T3" fmla="*/ 58 h 60"/>
                <a:gd name="T4" fmla="*/ 1 w 60"/>
                <a:gd name="T5" fmla="*/ 27 h 60"/>
                <a:gd name="T6" fmla="*/ 32 w 60"/>
                <a:gd name="T7" fmla="*/ 1 h 60"/>
                <a:gd name="T8" fmla="*/ 58 w 60"/>
                <a:gd name="T9" fmla="*/ 32 h 60"/>
              </a:gdLst>
              <a:ahLst/>
              <a:cxnLst>
                <a:cxn ang="0">
                  <a:pos x="T0" y="T1"/>
                </a:cxn>
                <a:cxn ang="0">
                  <a:pos x="T2" y="T3"/>
                </a:cxn>
                <a:cxn ang="0">
                  <a:pos x="T4" y="T5"/>
                </a:cxn>
                <a:cxn ang="0">
                  <a:pos x="T6" y="T7"/>
                </a:cxn>
                <a:cxn ang="0">
                  <a:pos x="T8" y="T9"/>
                </a:cxn>
              </a:cxnLst>
              <a:rect l="0" t="0" r="r" b="b"/>
              <a:pathLst>
                <a:path w="60" h="60">
                  <a:moveTo>
                    <a:pt x="58" y="32"/>
                  </a:moveTo>
                  <a:cubicBezTo>
                    <a:pt x="57" y="48"/>
                    <a:pt x="43" y="60"/>
                    <a:pt x="27" y="58"/>
                  </a:cubicBezTo>
                  <a:cubicBezTo>
                    <a:pt x="12" y="57"/>
                    <a:pt x="0" y="43"/>
                    <a:pt x="1" y="27"/>
                  </a:cubicBezTo>
                  <a:cubicBezTo>
                    <a:pt x="3" y="11"/>
                    <a:pt x="17" y="0"/>
                    <a:pt x="32" y="1"/>
                  </a:cubicBezTo>
                  <a:cubicBezTo>
                    <a:pt x="48" y="3"/>
                    <a:pt x="60" y="17"/>
                    <a:pt x="58"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83"/>
            <p:cNvSpPr/>
            <p:nvPr/>
          </p:nvSpPr>
          <p:spPr bwMode="auto">
            <a:xfrm>
              <a:off x="6846888" y="2219325"/>
              <a:ext cx="204788" cy="204788"/>
            </a:xfrm>
            <a:custGeom>
              <a:avLst/>
              <a:gdLst>
                <a:gd name="T0" fmla="*/ 46 w 48"/>
                <a:gd name="T1" fmla="*/ 26 h 48"/>
                <a:gd name="T2" fmla="*/ 22 w 48"/>
                <a:gd name="T3" fmla="*/ 46 h 48"/>
                <a:gd name="T4" fmla="*/ 1 w 48"/>
                <a:gd name="T5" fmla="*/ 22 h 48"/>
                <a:gd name="T6" fmla="*/ 26 w 48"/>
                <a:gd name="T7" fmla="*/ 1 h 48"/>
                <a:gd name="T8" fmla="*/ 46 w 48"/>
                <a:gd name="T9" fmla="*/ 26 h 48"/>
              </a:gdLst>
              <a:ahLst/>
              <a:cxnLst>
                <a:cxn ang="0">
                  <a:pos x="T0" y="T1"/>
                </a:cxn>
                <a:cxn ang="0">
                  <a:pos x="T2" y="T3"/>
                </a:cxn>
                <a:cxn ang="0">
                  <a:pos x="T4" y="T5"/>
                </a:cxn>
                <a:cxn ang="0">
                  <a:pos x="T6" y="T7"/>
                </a:cxn>
                <a:cxn ang="0">
                  <a:pos x="T8" y="T9"/>
                </a:cxn>
              </a:cxnLst>
              <a:rect l="0" t="0" r="r" b="b"/>
              <a:pathLst>
                <a:path w="48" h="48">
                  <a:moveTo>
                    <a:pt x="46" y="26"/>
                  </a:moveTo>
                  <a:cubicBezTo>
                    <a:pt x="45" y="38"/>
                    <a:pt x="34" y="48"/>
                    <a:pt x="22" y="46"/>
                  </a:cubicBezTo>
                  <a:cubicBezTo>
                    <a:pt x="9" y="45"/>
                    <a:pt x="0" y="34"/>
                    <a:pt x="1" y="22"/>
                  </a:cubicBezTo>
                  <a:cubicBezTo>
                    <a:pt x="2" y="9"/>
                    <a:pt x="13" y="0"/>
                    <a:pt x="26" y="1"/>
                  </a:cubicBezTo>
                  <a:cubicBezTo>
                    <a:pt x="38" y="2"/>
                    <a:pt x="48" y="13"/>
                    <a:pt x="46" y="26"/>
                  </a:cubicBezTo>
                  <a:close/>
                </a:path>
              </a:pathLst>
            </a:custGeom>
            <a:solidFill>
              <a:srgbClr val="4A35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84"/>
            <p:cNvSpPr/>
            <p:nvPr/>
          </p:nvSpPr>
          <p:spPr bwMode="auto">
            <a:xfrm>
              <a:off x="5268913" y="2593975"/>
              <a:ext cx="1684338" cy="1538288"/>
            </a:xfrm>
            <a:custGeom>
              <a:avLst/>
              <a:gdLst>
                <a:gd name="T0" fmla="*/ 219 w 396"/>
                <a:gd name="T1" fmla="*/ 29 h 362"/>
                <a:gd name="T2" fmla="*/ 368 w 396"/>
                <a:gd name="T3" fmla="*/ 126 h 362"/>
                <a:gd name="T4" fmla="*/ 27 w 396"/>
                <a:gd name="T5" fmla="*/ 339 h 362"/>
                <a:gd name="T6" fmla="*/ 219 w 396"/>
                <a:gd name="T7" fmla="*/ 29 h 362"/>
              </a:gdLst>
              <a:ahLst/>
              <a:cxnLst>
                <a:cxn ang="0">
                  <a:pos x="T0" y="T1"/>
                </a:cxn>
                <a:cxn ang="0">
                  <a:pos x="T2" y="T3"/>
                </a:cxn>
                <a:cxn ang="0">
                  <a:pos x="T4" y="T5"/>
                </a:cxn>
                <a:cxn ang="0">
                  <a:pos x="T6" y="T7"/>
                </a:cxn>
              </a:cxnLst>
              <a:rect l="0" t="0" r="r" b="b"/>
              <a:pathLst>
                <a:path w="396" h="362">
                  <a:moveTo>
                    <a:pt x="219" y="29"/>
                  </a:moveTo>
                  <a:cubicBezTo>
                    <a:pt x="299" y="0"/>
                    <a:pt x="396" y="46"/>
                    <a:pt x="368" y="126"/>
                  </a:cubicBezTo>
                  <a:cubicBezTo>
                    <a:pt x="339" y="206"/>
                    <a:pt x="69" y="362"/>
                    <a:pt x="27" y="339"/>
                  </a:cubicBezTo>
                  <a:cubicBezTo>
                    <a:pt x="0" y="324"/>
                    <a:pt x="121" y="64"/>
                    <a:pt x="219" y="29"/>
                  </a:cubicBezTo>
                  <a:close/>
                </a:path>
              </a:pathLst>
            </a:custGeom>
            <a:solidFill>
              <a:srgbClr val="C63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85"/>
            <p:cNvSpPr/>
            <p:nvPr/>
          </p:nvSpPr>
          <p:spPr bwMode="auto">
            <a:xfrm>
              <a:off x="5362575" y="3082925"/>
              <a:ext cx="1484313" cy="1049338"/>
            </a:xfrm>
            <a:custGeom>
              <a:avLst/>
              <a:gdLst>
                <a:gd name="T0" fmla="*/ 348 w 349"/>
                <a:gd name="T1" fmla="*/ 1 h 247"/>
                <a:gd name="T2" fmla="*/ 3 w 349"/>
                <a:gd name="T3" fmla="*/ 201 h 247"/>
                <a:gd name="T4" fmla="*/ 5 w 349"/>
                <a:gd name="T5" fmla="*/ 224 h 247"/>
                <a:gd name="T6" fmla="*/ 346 w 349"/>
                <a:gd name="T7" fmla="*/ 11 h 247"/>
                <a:gd name="T8" fmla="*/ 349 w 349"/>
                <a:gd name="T9" fmla="*/ 0 h 247"/>
                <a:gd name="T10" fmla="*/ 348 w 349"/>
                <a:gd name="T11" fmla="*/ 1 h 247"/>
              </a:gdLst>
              <a:ahLst/>
              <a:cxnLst>
                <a:cxn ang="0">
                  <a:pos x="T0" y="T1"/>
                </a:cxn>
                <a:cxn ang="0">
                  <a:pos x="T2" y="T3"/>
                </a:cxn>
                <a:cxn ang="0">
                  <a:pos x="T4" y="T5"/>
                </a:cxn>
                <a:cxn ang="0">
                  <a:pos x="T6" y="T7"/>
                </a:cxn>
                <a:cxn ang="0">
                  <a:pos x="T8" y="T9"/>
                </a:cxn>
                <a:cxn ang="0">
                  <a:pos x="T10" y="T11"/>
                </a:cxn>
              </a:cxnLst>
              <a:rect l="0" t="0" r="r" b="b"/>
              <a:pathLst>
                <a:path w="349" h="247">
                  <a:moveTo>
                    <a:pt x="348" y="1"/>
                  </a:moveTo>
                  <a:cubicBezTo>
                    <a:pt x="317" y="74"/>
                    <a:pt x="77" y="199"/>
                    <a:pt x="3" y="201"/>
                  </a:cubicBezTo>
                  <a:cubicBezTo>
                    <a:pt x="0" y="213"/>
                    <a:pt x="1" y="222"/>
                    <a:pt x="5" y="224"/>
                  </a:cubicBezTo>
                  <a:cubicBezTo>
                    <a:pt x="47" y="247"/>
                    <a:pt x="317" y="91"/>
                    <a:pt x="346" y="11"/>
                  </a:cubicBezTo>
                  <a:cubicBezTo>
                    <a:pt x="347" y="7"/>
                    <a:pt x="348" y="4"/>
                    <a:pt x="349" y="0"/>
                  </a:cubicBezTo>
                  <a:cubicBezTo>
                    <a:pt x="349" y="0"/>
                    <a:pt x="348" y="1"/>
                    <a:pt x="348" y="1"/>
                  </a:cubicBezTo>
                  <a:close/>
                </a:path>
              </a:pathLst>
            </a:custGeom>
            <a:solidFill>
              <a:srgbClr val="B42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86"/>
            <p:cNvSpPr/>
            <p:nvPr/>
          </p:nvSpPr>
          <p:spPr bwMode="auto">
            <a:xfrm>
              <a:off x="7105650" y="3125788"/>
              <a:ext cx="73025" cy="139700"/>
            </a:xfrm>
            <a:custGeom>
              <a:avLst/>
              <a:gdLst>
                <a:gd name="T0" fmla="*/ 16 w 17"/>
                <a:gd name="T1" fmla="*/ 0 h 33"/>
                <a:gd name="T2" fmla="*/ 17 w 17"/>
                <a:gd name="T3" fmla="*/ 1 h 33"/>
                <a:gd name="T4" fmla="*/ 17 w 17"/>
                <a:gd name="T5" fmla="*/ 6 h 33"/>
                <a:gd name="T6" fmla="*/ 14 w 17"/>
                <a:gd name="T7" fmla="*/ 19 h 33"/>
                <a:gd name="T8" fmla="*/ 13 w 17"/>
                <a:gd name="T9" fmla="*/ 23 h 33"/>
                <a:gd name="T10" fmla="*/ 10 w 17"/>
                <a:gd name="T11" fmla="*/ 26 h 33"/>
                <a:gd name="T12" fmla="*/ 8 w 17"/>
                <a:gd name="T13" fmla="*/ 28 h 33"/>
                <a:gd name="T14" fmla="*/ 6 w 17"/>
                <a:gd name="T15" fmla="*/ 30 h 33"/>
                <a:gd name="T16" fmla="*/ 4 w 17"/>
                <a:gd name="T17" fmla="*/ 32 h 33"/>
                <a:gd name="T18" fmla="*/ 2 w 17"/>
                <a:gd name="T19" fmla="*/ 33 h 33"/>
                <a:gd name="T20" fmla="*/ 0 w 17"/>
                <a:gd name="T21" fmla="*/ 33 h 33"/>
                <a:gd name="T22" fmla="*/ 1 w 17"/>
                <a:gd name="T23" fmla="*/ 32 h 33"/>
                <a:gd name="T24" fmla="*/ 2 w 17"/>
                <a:gd name="T25" fmla="*/ 30 h 33"/>
                <a:gd name="T26" fmla="*/ 3 w 17"/>
                <a:gd name="T27" fmla="*/ 28 h 33"/>
                <a:gd name="T28" fmla="*/ 4 w 17"/>
                <a:gd name="T29" fmla="*/ 25 h 33"/>
                <a:gd name="T30" fmla="*/ 5 w 17"/>
                <a:gd name="T31" fmla="*/ 22 h 33"/>
                <a:gd name="T32" fmla="*/ 6 w 17"/>
                <a:gd name="T33" fmla="*/ 21 h 33"/>
                <a:gd name="T34" fmla="*/ 7 w 17"/>
                <a:gd name="T35" fmla="*/ 19 h 33"/>
                <a:gd name="T36" fmla="*/ 8 w 17"/>
                <a:gd name="T37" fmla="*/ 16 h 33"/>
                <a:gd name="T38" fmla="*/ 9 w 17"/>
                <a:gd name="T39" fmla="*/ 13 h 33"/>
                <a:gd name="T40" fmla="*/ 11 w 17"/>
                <a:gd name="T41" fmla="*/ 10 h 33"/>
                <a:gd name="T42" fmla="*/ 13 w 17"/>
                <a:gd name="T43" fmla="*/ 5 h 33"/>
                <a:gd name="T44" fmla="*/ 15 w 17"/>
                <a:gd name="T45" fmla="*/ 1 h 33"/>
                <a:gd name="T46" fmla="*/ 16 w 1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3">
                  <a:moveTo>
                    <a:pt x="16" y="0"/>
                  </a:moveTo>
                  <a:cubicBezTo>
                    <a:pt x="16" y="0"/>
                    <a:pt x="16" y="0"/>
                    <a:pt x="17" y="1"/>
                  </a:cubicBezTo>
                  <a:cubicBezTo>
                    <a:pt x="17" y="2"/>
                    <a:pt x="17" y="4"/>
                    <a:pt x="17" y="6"/>
                  </a:cubicBezTo>
                  <a:cubicBezTo>
                    <a:pt x="17" y="10"/>
                    <a:pt x="16" y="15"/>
                    <a:pt x="14" y="19"/>
                  </a:cubicBezTo>
                  <a:cubicBezTo>
                    <a:pt x="14" y="20"/>
                    <a:pt x="13" y="22"/>
                    <a:pt x="13" y="23"/>
                  </a:cubicBezTo>
                  <a:cubicBezTo>
                    <a:pt x="12" y="24"/>
                    <a:pt x="11" y="25"/>
                    <a:pt x="10" y="26"/>
                  </a:cubicBezTo>
                  <a:cubicBezTo>
                    <a:pt x="10" y="27"/>
                    <a:pt x="9" y="27"/>
                    <a:pt x="8" y="28"/>
                  </a:cubicBezTo>
                  <a:cubicBezTo>
                    <a:pt x="7" y="29"/>
                    <a:pt x="7" y="30"/>
                    <a:pt x="6" y="30"/>
                  </a:cubicBezTo>
                  <a:cubicBezTo>
                    <a:pt x="5" y="31"/>
                    <a:pt x="4" y="31"/>
                    <a:pt x="4" y="32"/>
                  </a:cubicBezTo>
                  <a:cubicBezTo>
                    <a:pt x="3" y="32"/>
                    <a:pt x="2" y="32"/>
                    <a:pt x="2" y="33"/>
                  </a:cubicBezTo>
                  <a:cubicBezTo>
                    <a:pt x="1" y="33"/>
                    <a:pt x="0" y="33"/>
                    <a:pt x="0" y="33"/>
                  </a:cubicBezTo>
                  <a:cubicBezTo>
                    <a:pt x="0" y="33"/>
                    <a:pt x="0" y="33"/>
                    <a:pt x="1" y="32"/>
                  </a:cubicBezTo>
                  <a:cubicBezTo>
                    <a:pt x="1" y="31"/>
                    <a:pt x="1" y="31"/>
                    <a:pt x="2" y="30"/>
                  </a:cubicBezTo>
                  <a:cubicBezTo>
                    <a:pt x="2" y="29"/>
                    <a:pt x="2" y="28"/>
                    <a:pt x="3" y="28"/>
                  </a:cubicBezTo>
                  <a:cubicBezTo>
                    <a:pt x="3" y="27"/>
                    <a:pt x="4" y="26"/>
                    <a:pt x="4" y="25"/>
                  </a:cubicBezTo>
                  <a:cubicBezTo>
                    <a:pt x="4" y="24"/>
                    <a:pt x="5" y="23"/>
                    <a:pt x="5" y="22"/>
                  </a:cubicBezTo>
                  <a:cubicBezTo>
                    <a:pt x="5" y="22"/>
                    <a:pt x="6" y="21"/>
                    <a:pt x="6" y="21"/>
                  </a:cubicBezTo>
                  <a:cubicBezTo>
                    <a:pt x="6" y="20"/>
                    <a:pt x="6" y="20"/>
                    <a:pt x="7" y="19"/>
                  </a:cubicBezTo>
                  <a:cubicBezTo>
                    <a:pt x="7" y="18"/>
                    <a:pt x="7" y="17"/>
                    <a:pt x="8" y="16"/>
                  </a:cubicBezTo>
                  <a:cubicBezTo>
                    <a:pt x="8" y="15"/>
                    <a:pt x="9" y="14"/>
                    <a:pt x="9" y="13"/>
                  </a:cubicBezTo>
                  <a:cubicBezTo>
                    <a:pt x="10" y="12"/>
                    <a:pt x="10" y="11"/>
                    <a:pt x="11" y="10"/>
                  </a:cubicBezTo>
                  <a:cubicBezTo>
                    <a:pt x="12" y="8"/>
                    <a:pt x="12" y="7"/>
                    <a:pt x="13" y="5"/>
                  </a:cubicBezTo>
                  <a:cubicBezTo>
                    <a:pt x="14" y="3"/>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7"/>
            <p:cNvSpPr/>
            <p:nvPr/>
          </p:nvSpPr>
          <p:spPr bwMode="auto">
            <a:xfrm>
              <a:off x="7196138" y="3227388"/>
              <a:ext cx="71438" cy="144463"/>
            </a:xfrm>
            <a:custGeom>
              <a:avLst/>
              <a:gdLst>
                <a:gd name="T0" fmla="*/ 16 w 17"/>
                <a:gd name="T1" fmla="*/ 0 h 34"/>
                <a:gd name="T2" fmla="*/ 16 w 17"/>
                <a:gd name="T3" fmla="*/ 2 h 34"/>
                <a:gd name="T4" fmla="*/ 17 w 17"/>
                <a:gd name="T5" fmla="*/ 6 h 34"/>
                <a:gd name="T6" fmla="*/ 14 w 17"/>
                <a:gd name="T7" fmla="*/ 20 h 34"/>
                <a:gd name="T8" fmla="*/ 12 w 17"/>
                <a:gd name="T9" fmla="*/ 23 h 34"/>
                <a:gd name="T10" fmla="*/ 10 w 17"/>
                <a:gd name="T11" fmla="*/ 26 h 34"/>
                <a:gd name="T12" fmla="*/ 8 w 17"/>
                <a:gd name="T13" fmla="*/ 29 h 34"/>
                <a:gd name="T14" fmla="*/ 5 w 17"/>
                <a:gd name="T15" fmla="*/ 31 h 34"/>
                <a:gd name="T16" fmla="*/ 3 w 17"/>
                <a:gd name="T17" fmla="*/ 32 h 34"/>
                <a:gd name="T18" fmla="*/ 1 w 17"/>
                <a:gd name="T19" fmla="*/ 33 h 34"/>
                <a:gd name="T20" fmla="*/ 0 w 17"/>
                <a:gd name="T21" fmla="*/ 34 h 34"/>
                <a:gd name="T22" fmla="*/ 0 w 17"/>
                <a:gd name="T23" fmla="*/ 32 h 34"/>
                <a:gd name="T24" fmla="*/ 1 w 17"/>
                <a:gd name="T25" fmla="*/ 30 h 34"/>
                <a:gd name="T26" fmla="*/ 2 w 17"/>
                <a:gd name="T27" fmla="*/ 28 h 34"/>
                <a:gd name="T28" fmla="*/ 3 w 17"/>
                <a:gd name="T29" fmla="*/ 26 h 34"/>
                <a:gd name="T30" fmla="*/ 5 w 17"/>
                <a:gd name="T31" fmla="*/ 23 h 34"/>
                <a:gd name="T32" fmla="*/ 5 w 17"/>
                <a:gd name="T33" fmla="*/ 21 h 34"/>
                <a:gd name="T34" fmla="*/ 6 w 17"/>
                <a:gd name="T35" fmla="*/ 20 h 34"/>
                <a:gd name="T36" fmla="*/ 7 w 17"/>
                <a:gd name="T37" fmla="*/ 17 h 34"/>
                <a:gd name="T38" fmla="*/ 9 w 17"/>
                <a:gd name="T39" fmla="*/ 14 h 34"/>
                <a:gd name="T40" fmla="*/ 10 w 17"/>
                <a:gd name="T41" fmla="*/ 11 h 34"/>
                <a:gd name="T42" fmla="*/ 13 w 17"/>
                <a:gd name="T43" fmla="*/ 6 h 34"/>
                <a:gd name="T44" fmla="*/ 15 w 17"/>
                <a:gd name="T45" fmla="*/ 2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6" y="1"/>
                    <a:pt x="16" y="2"/>
                  </a:cubicBezTo>
                  <a:cubicBezTo>
                    <a:pt x="16" y="3"/>
                    <a:pt x="17" y="5"/>
                    <a:pt x="17" y="6"/>
                  </a:cubicBezTo>
                  <a:cubicBezTo>
                    <a:pt x="17" y="10"/>
                    <a:pt x="16" y="15"/>
                    <a:pt x="14" y="20"/>
                  </a:cubicBezTo>
                  <a:cubicBezTo>
                    <a:pt x="13" y="21"/>
                    <a:pt x="13" y="22"/>
                    <a:pt x="12" y="23"/>
                  </a:cubicBezTo>
                  <a:cubicBezTo>
                    <a:pt x="11" y="24"/>
                    <a:pt x="11" y="25"/>
                    <a:pt x="10" y="26"/>
                  </a:cubicBezTo>
                  <a:cubicBezTo>
                    <a:pt x="9" y="27"/>
                    <a:pt x="8" y="28"/>
                    <a:pt x="8" y="29"/>
                  </a:cubicBezTo>
                  <a:cubicBezTo>
                    <a:pt x="7" y="29"/>
                    <a:pt x="6" y="30"/>
                    <a:pt x="5" y="31"/>
                  </a:cubicBezTo>
                  <a:cubicBezTo>
                    <a:pt x="5" y="31"/>
                    <a:pt x="4" y="32"/>
                    <a:pt x="3" y="32"/>
                  </a:cubicBezTo>
                  <a:cubicBezTo>
                    <a:pt x="2" y="33"/>
                    <a:pt x="2" y="33"/>
                    <a:pt x="1" y="33"/>
                  </a:cubicBezTo>
                  <a:cubicBezTo>
                    <a:pt x="0" y="34"/>
                    <a:pt x="0" y="34"/>
                    <a:pt x="0" y="34"/>
                  </a:cubicBezTo>
                  <a:cubicBezTo>
                    <a:pt x="0" y="34"/>
                    <a:pt x="0" y="33"/>
                    <a:pt x="0" y="32"/>
                  </a:cubicBezTo>
                  <a:cubicBezTo>
                    <a:pt x="1" y="32"/>
                    <a:pt x="1" y="31"/>
                    <a:pt x="1" y="30"/>
                  </a:cubicBezTo>
                  <a:cubicBezTo>
                    <a:pt x="1" y="30"/>
                    <a:pt x="2" y="29"/>
                    <a:pt x="2" y="28"/>
                  </a:cubicBezTo>
                  <a:cubicBezTo>
                    <a:pt x="3" y="27"/>
                    <a:pt x="3" y="26"/>
                    <a:pt x="3" y="26"/>
                  </a:cubicBezTo>
                  <a:cubicBezTo>
                    <a:pt x="4" y="25"/>
                    <a:pt x="4" y="24"/>
                    <a:pt x="5" y="23"/>
                  </a:cubicBezTo>
                  <a:cubicBezTo>
                    <a:pt x="5" y="22"/>
                    <a:pt x="5" y="22"/>
                    <a:pt x="5" y="21"/>
                  </a:cubicBezTo>
                  <a:cubicBezTo>
                    <a:pt x="5" y="21"/>
                    <a:pt x="6" y="20"/>
                    <a:pt x="6" y="20"/>
                  </a:cubicBezTo>
                  <a:cubicBezTo>
                    <a:pt x="6" y="19"/>
                    <a:pt x="7" y="18"/>
                    <a:pt x="7" y="17"/>
                  </a:cubicBezTo>
                  <a:cubicBezTo>
                    <a:pt x="8" y="16"/>
                    <a:pt x="8" y="15"/>
                    <a:pt x="9" y="14"/>
                  </a:cubicBezTo>
                  <a:cubicBezTo>
                    <a:pt x="9" y="13"/>
                    <a:pt x="10" y="12"/>
                    <a:pt x="10" y="11"/>
                  </a:cubicBezTo>
                  <a:cubicBezTo>
                    <a:pt x="11" y="9"/>
                    <a:pt x="12" y="7"/>
                    <a:pt x="13" y="6"/>
                  </a:cubicBezTo>
                  <a:cubicBezTo>
                    <a:pt x="13" y="4"/>
                    <a:pt x="14" y="3"/>
                    <a:pt x="15" y="2"/>
                  </a:cubicBezTo>
                  <a:cubicBezTo>
                    <a:pt x="15" y="1"/>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88"/>
            <p:cNvSpPr/>
            <p:nvPr/>
          </p:nvSpPr>
          <p:spPr bwMode="auto">
            <a:xfrm>
              <a:off x="7059613" y="3341688"/>
              <a:ext cx="71438" cy="144463"/>
            </a:xfrm>
            <a:custGeom>
              <a:avLst/>
              <a:gdLst>
                <a:gd name="T0" fmla="*/ 16 w 17"/>
                <a:gd name="T1" fmla="*/ 0 h 34"/>
                <a:gd name="T2" fmla="*/ 17 w 17"/>
                <a:gd name="T3" fmla="*/ 2 h 34"/>
                <a:gd name="T4" fmla="*/ 17 w 17"/>
                <a:gd name="T5" fmla="*/ 6 h 34"/>
                <a:gd name="T6" fmla="*/ 14 w 17"/>
                <a:gd name="T7" fmla="*/ 20 h 34"/>
                <a:gd name="T8" fmla="*/ 13 w 17"/>
                <a:gd name="T9" fmla="*/ 23 h 34"/>
                <a:gd name="T10" fmla="*/ 11 w 17"/>
                <a:gd name="T11" fmla="*/ 26 h 34"/>
                <a:gd name="T12" fmla="*/ 8 w 17"/>
                <a:gd name="T13" fmla="*/ 28 h 34"/>
                <a:gd name="T14" fmla="*/ 6 w 17"/>
                <a:gd name="T15" fmla="*/ 30 h 34"/>
                <a:gd name="T16" fmla="*/ 4 w 17"/>
                <a:gd name="T17" fmla="*/ 32 h 34"/>
                <a:gd name="T18" fmla="*/ 2 w 17"/>
                <a:gd name="T19" fmla="*/ 33 h 34"/>
                <a:gd name="T20" fmla="*/ 0 w 17"/>
                <a:gd name="T21" fmla="*/ 34 h 34"/>
                <a:gd name="T22" fmla="*/ 1 w 17"/>
                <a:gd name="T23" fmla="*/ 32 h 34"/>
                <a:gd name="T24" fmla="*/ 2 w 17"/>
                <a:gd name="T25" fmla="*/ 30 h 34"/>
                <a:gd name="T26" fmla="*/ 3 w 17"/>
                <a:gd name="T27" fmla="*/ 28 h 34"/>
                <a:gd name="T28" fmla="*/ 4 w 17"/>
                <a:gd name="T29" fmla="*/ 25 h 34"/>
                <a:gd name="T30" fmla="*/ 5 w 17"/>
                <a:gd name="T31" fmla="*/ 23 h 34"/>
                <a:gd name="T32" fmla="*/ 6 w 17"/>
                <a:gd name="T33" fmla="*/ 21 h 34"/>
                <a:gd name="T34" fmla="*/ 7 w 17"/>
                <a:gd name="T35" fmla="*/ 20 h 34"/>
                <a:gd name="T36" fmla="*/ 8 w 17"/>
                <a:gd name="T37" fmla="*/ 17 h 34"/>
                <a:gd name="T38" fmla="*/ 9 w 17"/>
                <a:gd name="T39" fmla="*/ 14 h 34"/>
                <a:gd name="T40" fmla="*/ 11 w 17"/>
                <a:gd name="T41" fmla="*/ 11 h 34"/>
                <a:gd name="T42" fmla="*/ 13 w 17"/>
                <a:gd name="T43" fmla="*/ 5 h 34"/>
                <a:gd name="T44" fmla="*/ 15 w 17"/>
                <a:gd name="T45" fmla="*/ 1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7" y="1"/>
                    <a:pt x="17" y="2"/>
                  </a:cubicBezTo>
                  <a:cubicBezTo>
                    <a:pt x="17" y="3"/>
                    <a:pt x="17" y="4"/>
                    <a:pt x="17" y="6"/>
                  </a:cubicBezTo>
                  <a:cubicBezTo>
                    <a:pt x="17" y="10"/>
                    <a:pt x="16" y="15"/>
                    <a:pt x="14" y="20"/>
                  </a:cubicBezTo>
                  <a:cubicBezTo>
                    <a:pt x="14" y="21"/>
                    <a:pt x="13" y="22"/>
                    <a:pt x="13" y="23"/>
                  </a:cubicBezTo>
                  <a:cubicBezTo>
                    <a:pt x="12" y="24"/>
                    <a:pt x="11" y="25"/>
                    <a:pt x="11" y="26"/>
                  </a:cubicBezTo>
                  <a:cubicBezTo>
                    <a:pt x="10" y="27"/>
                    <a:pt x="9" y="28"/>
                    <a:pt x="8" y="28"/>
                  </a:cubicBezTo>
                  <a:cubicBezTo>
                    <a:pt x="8" y="29"/>
                    <a:pt x="7" y="30"/>
                    <a:pt x="6" y="30"/>
                  </a:cubicBezTo>
                  <a:cubicBezTo>
                    <a:pt x="5" y="31"/>
                    <a:pt x="4" y="32"/>
                    <a:pt x="4" y="32"/>
                  </a:cubicBezTo>
                  <a:cubicBezTo>
                    <a:pt x="3" y="32"/>
                    <a:pt x="3" y="33"/>
                    <a:pt x="2" y="33"/>
                  </a:cubicBezTo>
                  <a:cubicBezTo>
                    <a:pt x="1" y="33"/>
                    <a:pt x="0" y="34"/>
                    <a:pt x="0" y="34"/>
                  </a:cubicBezTo>
                  <a:cubicBezTo>
                    <a:pt x="0" y="34"/>
                    <a:pt x="1" y="33"/>
                    <a:pt x="1" y="32"/>
                  </a:cubicBezTo>
                  <a:cubicBezTo>
                    <a:pt x="1" y="31"/>
                    <a:pt x="2" y="31"/>
                    <a:pt x="2" y="30"/>
                  </a:cubicBezTo>
                  <a:cubicBezTo>
                    <a:pt x="2" y="29"/>
                    <a:pt x="2" y="29"/>
                    <a:pt x="3" y="28"/>
                  </a:cubicBezTo>
                  <a:cubicBezTo>
                    <a:pt x="3" y="27"/>
                    <a:pt x="4" y="26"/>
                    <a:pt x="4" y="25"/>
                  </a:cubicBezTo>
                  <a:cubicBezTo>
                    <a:pt x="4" y="25"/>
                    <a:pt x="5" y="24"/>
                    <a:pt x="5" y="23"/>
                  </a:cubicBezTo>
                  <a:cubicBezTo>
                    <a:pt x="6" y="22"/>
                    <a:pt x="6" y="22"/>
                    <a:pt x="6" y="21"/>
                  </a:cubicBezTo>
                  <a:cubicBezTo>
                    <a:pt x="6" y="21"/>
                    <a:pt x="6" y="20"/>
                    <a:pt x="7" y="20"/>
                  </a:cubicBezTo>
                  <a:cubicBezTo>
                    <a:pt x="7" y="19"/>
                    <a:pt x="8" y="18"/>
                    <a:pt x="8" y="17"/>
                  </a:cubicBezTo>
                  <a:cubicBezTo>
                    <a:pt x="9" y="16"/>
                    <a:pt x="9" y="15"/>
                    <a:pt x="9" y="14"/>
                  </a:cubicBezTo>
                  <a:cubicBezTo>
                    <a:pt x="10" y="13"/>
                    <a:pt x="10" y="12"/>
                    <a:pt x="11" y="11"/>
                  </a:cubicBezTo>
                  <a:cubicBezTo>
                    <a:pt x="12" y="9"/>
                    <a:pt x="13" y="7"/>
                    <a:pt x="13" y="5"/>
                  </a:cubicBezTo>
                  <a:cubicBezTo>
                    <a:pt x="14" y="4"/>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9"/>
            <p:cNvSpPr/>
            <p:nvPr/>
          </p:nvSpPr>
          <p:spPr bwMode="auto">
            <a:xfrm>
              <a:off x="6902450" y="3440113"/>
              <a:ext cx="96838" cy="122238"/>
            </a:xfrm>
            <a:custGeom>
              <a:avLst/>
              <a:gdLst>
                <a:gd name="T0" fmla="*/ 23 w 23"/>
                <a:gd name="T1" fmla="*/ 0 h 29"/>
                <a:gd name="T2" fmla="*/ 23 w 23"/>
                <a:gd name="T3" fmla="*/ 2 h 29"/>
                <a:gd name="T4" fmla="*/ 23 w 23"/>
                <a:gd name="T5" fmla="*/ 7 h 29"/>
                <a:gd name="T6" fmla="*/ 17 w 23"/>
                <a:gd name="T7" fmla="*/ 19 h 29"/>
                <a:gd name="T8" fmla="*/ 14 w 23"/>
                <a:gd name="T9" fmla="*/ 22 h 29"/>
                <a:gd name="T10" fmla="*/ 11 w 23"/>
                <a:gd name="T11" fmla="*/ 24 h 29"/>
                <a:gd name="T12" fmla="*/ 9 w 23"/>
                <a:gd name="T13" fmla="*/ 26 h 29"/>
                <a:gd name="T14" fmla="*/ 6 w 23"/>
                <a:gd name="T15" fmla="*/ 28 h 29"/>
                <a:gd name="T16" fmla="*/ 3 w 23"/>
                <a:gd name="T17" fmla="*/ 28 h 29"/>
                <a:gd name="T18" fmla="*/ 1 w 23"/>
                <a:gd name="T19" fmla="*/ 29 h 29"/>
                <a:gd name="T20" fmla="*/ 0 w 23"/>
                <a:gd name="T21" fmla="*/ 29 h 29"/>
                <a:gd name="T22" fmla="*/ 1 w 23"/>
                <a:gd name="T23" fmla="*/ 28 h 29"/>
                <a:gd name="T24" fmla="*/ 2 w 23"/>
                <a:gd name="T25" fmla="*/ 26 h 29"/>
                <a:gd name="T26" fmla="*/ 3 w 23"/>
                <a:gd name="T27" fmla="*/ 24 h 29"/>
                <a:gd name="T28" fmla="*/ 5 w 23"/>
                <a:gd name="T29" fmla="*/ 22 h 29"/>
                <a:gd name="T30" fmla="*/ 7 w 23"/>
                <a:gd name="T31" fmla="*/ 20 h 29"/>
                <a:gd name="T32" fmla="*/ 8 w 23"/>
                <a:gd name="T33" fmla="*/ 19 h 29"/>
                <a:gd name="T34" fmla="*/ 9 w 23"/>
                <a:gd name="T35" fmla="*/ 17 h 29"/>
                <a:gd name="T36" fmla="*/ 11 w 23"/>
                <a:gd name="T37" fmla="*/ 15 h 29"/>
                <a:gd name="T38" fmla="*/ 13 w 23"/>
                <a:gd name="T39" fmla="*/ 12 h 29"/>
                <a:gd name="T40" fmla="*/ 15 w 23"/>
                <a:gd name="T41" fmla="*/ 10 h 29"/>
                <a:gd name="T42" fmla="*/ 19 w 23"/>
                <a:gd name="T43" fmla="*/ 5 h 29"/>
                <a:gd name="T44" fmla="*/ 22 w 23"/>
                <a:gd name="T45" fmla="*/ 2 h 29"/>
                <a:gd name="T46" fmla="*/ 23 w 23"/>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9">
                  <a:moveTo>
                    <a:pt x="23" y="0"/>
                  </a:moveTo>
                  <a:cubicBezTo>
                    <a:pt x="23" y="0"/>
                    <a:pt x="23" y="1"/>
                    <a:pt x="23" y="2"/>
                  </a:cubicBezTo>
                  <a:cubicBezTo>
                    <a:pt x="23" y="3"/>
                    <a:pt x="23" y="5"/>
                    <a:pt x="23" y="7"/>
                  </a:cubicBezTo>
                  <a:cubicBezTo>
                    <a:pt x="22" y="10"/>
                    <a:pt x="20" y="15"/>
                    <a:pt x="17" y="19"/>
                  </a:cubicBezTo>
                  <a:cubicBezTo>
                    <a:pt x="16" y="20"/>
                    <a:pt x="15" y="21"/>
                    <a:pt x="14" y="22"/>
                  </a:cubicBezTo>
                  <a:cubicBezTo>
                    <a:pt x="13" y="23"/>
                    <a:pt x="12" y="24"/>
                    <a:pt x="11" y="24"/>
                  </a:cubicBezTo>
                  <a:cubicBezTo>
                    <a:pt x="10" y="25"/>
                    <a:pt x="9" y="26"/>
                    <a:pt x="9" y="26"/>
                  </a:cubicBezTo>
                  <a:cubicBezTo>
                    <a:pt x="8" y="27"/>
                    <a:pt x="7" y="27"/>
                    <a:pt x="6" y="28"/>
                  </a:cubicBezTo>
                  <a:cubicBezTo>
                    <a:pt x="5" y="28"/>
                    <a:pt x="4" y="28"/>
                    <a:pt x="3" y="28"/>
                  </a:cubicBezTo>
                  <a:cubicBezTo>
                    <a:pt x="3" y="29"/>
                    <a:pt x="2" y="29"/>
                    <a:pt x="1" y="29"/>
                  </a:cubicBezTo>
                  <a:cubicBezTo>
                    <a:pt x="0" y="29"/>
                    <a:pt x="0" y="29"/>
                    <a:pt x="0" y="29"/>
                  </a:cubicBezTo>
                  <a:cubicBezTo>
                    <a:pt x="0" y="29"/>
                    <a:pt x="0" y="29"/>
                    <a:pt x="1" y="28"/>
                  </a:cubicBezTo>
                  <a:cubicBezTo>
                    <a:pt x="1" y="27"/>
                    <a:pt x="1" y="27"/>
                    <a:pt x="2" y="26"/>
                  </a:cubicBezTo>
                  <a:cubicBezTo>
                    <a:pt x="2" y="26"/>
                    <a:pt x="3" y="25"/>
                    <a:pt x="3" y="24"/>
                  </a:cubicBezTo>
                  <a:cubicBezTo>
                    <a:pt x="4" y="24"/>
                    <a:pt x="5" y="23"/>
                    <a:pt x="5" y="22"/>
                  </a:cubicBezTo>
                  <a:cubicBezTo>
                    <a:pt x="6" y="21"/>
                    <a:pt x="6" y="21"/>
                    <a:pt x="7" y="20"/>
                  </a:cubicBezTo>
                  <a:cubicBezTo>
                    <a:pt x="7" y="19"/>
                    <a:pt x="8" y="19"/>
                    <a:pt x="8" y="19"/>
                  </a:cubicBezTo>
                  <a:cubicBezTo>
                    <a:pt x="8" y="18"/>
                    <a:pt x="9" y="18"/>
                    <a:pt x="9" y="17"/>
                  </a:cubicBezTo>
                  <a:cubicBezTo>
                    <a:pt x="10" y="16"/>
                    <a:pt x="10" y="16"/>
                    <a:pt x="11" y="15"/>
                  </a:cubicBezTo>
                  <a:cubicBezTo>
                    <a:pt x="12" y="14"/>
                    <a:pt x="13" y="13"/>
                    <a:pt x="13" y="12"/>
                  </a:cubicBezTo>
                  <a:cubicBezTo>
                    <a:pt x="14" y="11"/>
                    <a:pt x="15" y="10"/>
                    <a:pt x="15" y="10"/>
                  </a:cubicBezTo>
                  <a:cubicBezTo>
                    <a:pt x="17" y="8"/>
                    <a:pt x="18" y="6"/>
                    <a:pt x="19" y="5"/>
                  </a:cubicBezTo>
                  <a:cubicBezTo>
                    <a:pt x="20" y="4"/>
                    <a:pt x="21" y="3"/>
                    <a:pt x="22" y="2"/>
                  </a:cubicBezTo>
                  <a:cubicBezTo>
                    <a:pt x="23" y="1"/>
                    <a:pt x="23" y="0"/>
                    <a:pt x="23"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0"/>
            <p:cNvSpPr/>
            <p:nvPr/>
          </p:nvSpPr>
          <p:spPr bwMode="auto">
            <a:xfrm>
              <a:off x="7021513" y="3529013"/>
              <a:ext cx="101600" cy="123825"/>
            </a:xfrm>
            <a:custGeom>
              <a:avLst/>
              <a:gdLst>
                <a:gd name="T0" fmla="*/ 24 w 24"/>
                <a:gd name="T1" fmla="*/ 0 h 29"/>
                <a:gd name="T2" fmla="*/ 24 w 24"/>
                <a:gd name="T3" fmla="*/ 2 h 29"/>
                <a:gd name="T4" fmla="*/ 23 w 24"/>
                <a:gd name="T5" fmla="*/ 6 h 29"/>
                <a:gd name="T6" fmla="*/ 17 w 24"/>
                <a:gd name="T7" fmla="*/ 19 h 29"/>
                <a:gd name="T8" fmla="*/ 15 w 24"/>
                <a:gd name="T9" fmla="*/ 21 h 29"/>
                <a:gd name="T10" fmla="*/ 12 w 24"/>
                <a:gd name="T11" fmla="*/ 24 h 29"/>
                <a:gd name="T12" fmla="*/ 9 w 24"/>
                <a:gd name="T13" fmla="*/ 26 h 29"/>
                <a:gd name="T14" fmla="*/ 6 w 24"/>
                <a:gd name="T15" fmla="*/ 27 h 29"/>
                <a:gd name="T16" fmla="*/ 4 w 24"/>
                <a:gd name="T17" fmla="*/ 28 h 29"/>
                <a:gd name="T18" fmla="*/ 2 w 24"/>
                <a:gd name="T19" fmla="*/ 28 h 29"/>
                <a:gd name="T20" fmla="*/ 0 w 24"/>
                <a:gd name="T21" fmla="*/ 29 h 29"/>
                <a:gd name="T22" fmla="*/ 1 w 24"/>
                <a:gd name="T23" fmla="*/ 27 h 29"/>
                <a:gd name="T24" fmla="*/ 2 w 24"/>
                <a:gd name="T25" fmla="*/ 26 h 29"/>
                <a:gd name="T26" fmla="*/ 4 w 24"/>
                <a:gd name="T27" fmla="*/ 24 h 29"/>
                <a:gd name="T28" fmla="*/ 6 w 24"/>
                <a:gd name="T29" fmla="*/ 22 h 29"/>
                <a:gd name="T30" fmla="*/ 8 w 24"/>
                <a:gd name="T31" fmla="*/ 19 h 29"/>
                <a:gd name="T32" fmla="*/ 9 w 24"/>
                <a:gd name="T33" fmla="*/ 18 h 29"/>
                <a:gd name="T34" fmla="*/ 10 w 24"/>
                <a:gd name="T35" fmla="*/ 17 h 29"/>
                <a:gd name="T36" fmla="*/ 12 w 24"/>
                <a:gd name="T37" fmla="*/ 14 h 29"/>
                <a:gd name="T38" fmla="*/ 14 w 24"/>
                <a:gd name="T39" fmla="*/ 12 h 29"/>
                <a:gd name="T40" fmla="*/ 16 w 24"/>
                <a:gd name="T41" fmla="*/ 9 h 29"/>
                <a:gd name="T42" fmla="*/ 20 w 24"/>
                <a:gd name="T43" fmla="*/ 4 h 29"/>
                <a:gd name="T44" fmla="*/ 23 w 24"/>
                <a:gd name="T45" fmla="*/ 1 h 29"/>
                <a:gd name="T46" fmla="*/ 24 w 24"/>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9">
                  <a:moveTo>
                    <a:pt x="24" y="0"/>
                  </a:moveTo>
                  <a:cubicBezTo>
                    <a:pt x="24" y="0"/>
                    <a:pt x="24" y="1"/>
                    <a:pt x="24" y="2"/>
                  </a:cubicBezTo>
                  <a:cubicBezTo>
                    <a:pt x="24" y="3"/>
                    <a:pt x="24" y="4"/>
                    <a:pt x="23" y="6"/>
                  </a:cubicBezTo>
                  <a:cubicBezTo>
                    <a:pt x="22" y="10"/>
                    <a:pt x="20" y="15"/>
                    <a:pt x="17" y="19"/>
                  </a:cubicBezTo>
                  <a:cubicBezTo>
                    <a:pt x="16" y="20"/>
                    <a:pt x="16" y="21"/>
                    <a:pt x="15" y="21"/>
                  </a:cubicBezTo>
                  <a:cubicBezTo>
                    <a:pt x="14" y="22"/>
                    <a:pt x="13" y="23"/>
                    <a:pt x="12" y="24"/>
                  </a:cubicBezTo>
                  <a:cubicBezTo>
                    <a:pt x="11" y="25"/>
                    <a:pt x="10" y="25"/>
                    <a:pt x="9" y="26"/>
                  </a:cubicBezTo>
                  <a:cubicBezTo>
                    <a:pt x="8" y="26"/>
                    <a:pt x="7" y="27"/>
                    <a:pt x="6" y="27"/>
                  </a:cubicBezTo>
                  <a:cubicBezTo>
                    <a:pt x="5" y="27"/>
                    <a:pt x="5" y="28"/>
                    <a:pt x="4" y="28"/>
                  </a:cubicBezTo>
                  <a:cubicBezTo>
                    <a:pt x="3" y="28"/>
                    <a:pt x="2" y="28"/>
                    <a:pt x="2" y="28"/>
                  </a:cubicBezTo>
                  <a:cubicBezTo>
                    <a:pt x="1" y="29"/>
                    <a:pt x="0" y="29"/>
                    <a:pt x="0" y="29"/>
                  </a:cubicBezTo>
                  <a:cubicBezTo>
                    <a:pt x="0" y="29"/>
                    <a:pt x="1" y="28"/>
                    <a:pt x="1" y="27"/>
                  </a:cubicBezTo>
                  <a:cubicBezTo>
                    <a:pt x="2" y="27"/>
                    <a:pt x="2" y="26"/>
                    <a:pt x="2" y="26"/>
                  </a:cubicBezTo>
                  <a:cubicBezTo>
                    <a:pt x="3" y="25"/>
                    <a:pt x="3" y="25"/>
                    <a:pt x="4" y="24"/>
                  </a:cubicBezTo>
                  <a:cubicBezTo>
                    <a:pt x="5" y="23"/>
                    <a:pt x="5" y="22"/>
                    <a:pt x="6" y="22"/>
                  </a:cubicBezTo>
                  <a:cubicBezTo>
                    <a:pt x="6" y="21"/>
                    <a:pt x="7" y="20"/>
                    <a:pt x="8" y="19"/>
                  </a:cubicBezTo>
                  <a:cubicBezTo>
                    <a:pt x="8" y="19"/>
                    <a:pt x="8" y="19"/>
                    <a:pt x="9" y="18"/>
                  </a:cubicBezTo>
                  <a:cubicBezTo>
                    <a:pt x="9" y="18"/>
                    <a:pt x="9" y="17"/>
                    <a:pt x="10" y="17"/>
                  </a:cubicBezTo>
                  <a:cubicBezTo>
                    <a:pt x="10" y="16"/>
                    <a:pt x="11" y="15"/>
                    <a:pt x="12" y="14"/>
                  </a:cubicBezTo>
                  <a:cubicBezTo>
                    <a:pt x="12" y="13"/>
                    <a:pt x="13" y="12"/>
                    <a:pt x="14" y="12"/>
                  </a:cubicBezTo>
                  <a:cubicBezTo>
                    <a:pt x="14" y="11"/>
                    <a:pt x="15" y="10"/>
                    <a:pt x="16" y="9"/>
                  </a:cubicBezTo>
                  <a:cubicBezTo>
                    <a:pt x="17" y="7"/>
                    <a:pt x="18" y="6"/>
                    <a:pt x="20" y="4"/>
                  </a:cubicBezTo>
                  <a:cubicBezTo>
                    <a:pt x="21" y="3"/>
                    <a:pt x="22" y="2"/>
                    <a:pt x="23" y="1"/>
                  </a:cubicBezTo>
                  <a:cubicBezTo>
                    <a:pt x="23" y="0"/>
                    <a:pt x="24" y="0"/>
                    <a:pt x="24"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91"/>
            <p:cNvSpPr/>
            <p:nvPr/>
          </p:nvSpPr>
          <p:spPr bwMode="auto">
            <a:xfrm>
              <a:off x="6821488" y="3622675"/>
              <a:ext cx="136525" cy="93663"/>
            </a:xfrm>
            <a:custGeom>
              <a:avLst/>
              <a:gdLst>
                <a:gd name="T0" fmla="*/ 32 w 32"/>
                <a:gd name="T1" fmla="*/ 0 h 22"/>
                <a:gd name="T2" fmla="*/ 32 w 32"/>
                <a:gd name="T3" fmla="*/ 2 h 22"/>
                <a:gd name="T4" fmla="*/ 30 w 32"/>
                <a:gd name="T5" fmla="*/ 6 h 22"/>
                <a:gd name="T6" fmla="*/ 21 w 32"/>
                <a:gd name="T7" fmla="*/ 17 h 22"/>
                <a:gd name="T8" fmla="*/ 17 w 32"/>
                <a:gd name="T9" fmla="*/ 19 h 22"/>
                <a:gd name="T10" fmla="*/ 14 w 32"/>
                <a:gd name="T11" fmla="*/ 20 h 22"/>
                <a:gd name="T12" fmla="*/ 10 w 32"/>
                <a:gd name="T13" fmla="*/ 21 h 22"/>
                <a:gd name="T14" fmla="*/ 9 w 32"/>
                <a:gd name="T15" fmla="*/ 22 h 22"/>
                <a:gd name="T16" fmla="*/ 7 w 32"/>
                <a:gd name="T17" fmla="*/ 22 h 22"/>
                <a:gd name="T18" fmla="*/ 2 w 32"/>
                <a:gd name="T19" fmla="*/ 21 h 22"/>
                <a:gd name="T20" fmla="*/ 0 w 32"/>
                <a:gd name="T21" fmla="*/ 21 h 22"/>
                <a:gd name="T22" fmla="*/ 2 w 32"/>
                <a:gd name="T23" fmla="*/ 20 h 22"/>
                <a:gd name="T24" fmla="*/ 4 w 32"/>
                <a:gd name="T25" fmla="*/ 19 h 22"/>
                <a:gd name="T26" fmla="*/ 6 w 32"/>
                <a:gd name="T27" fmla="*/ 17 h 22"/>
                <a:gd name="T28" fmla="*/ 8 w 32"/>
                <a:gd name="T29" fmla="*/ 16 h 22"/>
                <a:gd name="T30" fmla="*/ 11 w 32"/>
                <a:gd name="T31" fmla="*/ 14 h 22"/>
                <a:gd name="T32" fmla="*/ 14 w 32"/>
                <a:gd name="T33" fmla="*/ 12 h 22"/>
                <a:gd name="T34" fmla="*/ 16 w 32"/>
                <a:gd name="T35" fmla="*/ 10 h 22"/>
                <a:gd name="T36" fmla="*/ 22 w 32"/>
                <a:gd name="T37" fmla="*/ 7 h 22"/>
                <a:gd name="T38" fmla="*/ 25 w 32"/>
                <a:gd name="T39" fmla="*/ 5 h 22"/>
                <a:gd name="T40" fmla="*/ 27 w 32"/>
                <a:gd name="T41" fmla="*/ 3 h 22"/>
                <a:gd name="T42" fmla="*/ 31 w 32"/>
                <a:gd name="T43" fmla="*/ 1 h 22"/>
                <a:gd name="T44" fmla="*/ 32 w 32"/>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2">
                  <a:moveTo>
                    <a:pt x="32" y="0"/>
                  </a:moveTo>
                  <a:cubicBezTo>
                    <a:pt x="32" y="0"/>
                    <a:pt x="32" y="0"/>
                    <a:pt x="32" y="2"/>
                  </a:cubicBezTo>
                  <a:cubicBezTo>
                    <a:pt x="32" y="3"/>
                    <a:pt x="31" y="4"/>
                    <a:pt x="30" y="6"/>
                  </a:cubicBezTo>
                  <a:cubicBezTo>
                    <a:pt x="29" y="10"/>
                    <a:pt x="25" y="14"/>
                    <a:pt x="21" y="17"/>
                  </a:cubicBezTo>
                  <a:cubicBezTo>
                    <a:pt x="20" y="17"/>
                    <a:pt x="18" y="18"/>
                    <a:pt x="17" y="19"/>
                  </a:cubicBezTo>
                  <a:cubicBezTo>
                    <a:pt x="16" y="19"/>
                    <a:pt x="15" y="20"/>
                    <a:pt x="14" y="20"/>
                  </a:cubicBezTo>
                  <a:cubicBezTo>
                    <a:pt x="13" y="21"/>
                    <a:pt x="11" y="21"/>
                    <a:pt x="10" y="21"/>
                  </a:cubicBezTo>
                  <a:cubicBezTo>
                    <a:pt x="10" y="21"/>
                    <a:pt x="9" y="21"/>
                    <a:pt x="9" y="22"/>
                  </a:cubicBezTo>
                  <a:cubicBezTo>
                    <a:pt x="8" y="22"/>
                    <a:pt x="8" y="22"/>
                    <a:pt x="7" y="22"/>
                  </a:cubicBezTo>
                  <a:cubicBezTo>
                    <a:pt x="5" y="22"/>
                    <a:pt x="3" y="22"/>
                    <a:pt x="2" y="21"/>
                  </a:cubicBezTo>
                  <a:cubicBezTo>
                    <a:pt x="1" y="21"/>
                    <a:pt x="0" y="21"/>
                    <a:pt x="0" y="21"/>
                  </a:cubicBezTo>
                  <a:cubicBezTo>
                    <a:pt x="0" y="21"/>
                    <a:pt x="1" y="21"/>
                    <a:pt x="2" y="20"/>
                  </a:cubicBezTo>
                  <a:cubicBezTo>
                    <a:pt x="2" y="20"/>
                    <a:pt x="3" y="19"/>
                    <a:pt x="4" y="19"/>
                  </a:cubicBezTo>
                  <a:cubicBezTo>
                    <a:pt x="4" y="18"/>
                    <a:pt x="5" y="18"/>
                    <a:pt x="6" y="17"/>
                  </a:cubicBezTo>
                  <a:cubicBezTo>
                    <a:pt x="7" y="17"/>
                    <a:pt x="7" y="16"/>
                    <a:pt x="8" y="16"/>
                  </a:cubicBezTo>
                  <a:cubicBezTo>
                    <a:pt x="9" y="15"/>
                    <a:pt x="10" y="15"/>
                    <a:pt x="11" y="14"/>
                  </a:cubicBezTo>
                  <a:cubicBezTo>
                    <a:pt x="12" y="13"/>
                    <a:pt x="13" y="13"/>
                    <a:pt x="14" y="12"/>
                  </a:cubicBezTo>
                  <a:cubicBezTo>
                    <a:pt x="14" y="12"/>
                    <a:pt x="15" y="11"/>
                    <a:pt x="16" y="10"/>
                  </a:cubicBezTo>
                  <a:cubicBezTo>
                    <a:pt x="18" y="9"/>
                    <a:pt x="20" y="8"/>
                    <a:pt x="22" y="7"/>
                  </a:cubicBezTo>
                  <a:cubicBezTo>
                    <a:pt x="23" y="6"/>
                    <a:pt x="24" y="5"/>
                    <a:pt x="25" y="5"/>
                  </a:cubicBezTo>
                  <a:cubicBezTo>
                    <a:pt x="25" y="4"/>
                    <a:pt x="26" y="4"/>
                    <a:pt x="27" y="3"/>
                  </a:cubicBezTo>
                  <a:cubicBezTo>
                    <a:pt x="28" y="2"/>
                    <a:pt x="30" y="1"/>
                    <a:pt x="31" y="1"/>
                  </a:cubicBezTo>
                  <a:cubicBezTo>
                    <a:pt x="32" y="0"/>
                    <a:pt x="32" y="0"/>
                    <a:pt x="32"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92"/>
            <p:cNvSpPr/>
            <p:nvPr/>
          </p:nvSpPr>
          <p:spPr bwMode="auto">
            <a:xfrm>
              <a:off x="6646863" y="3652838"/>
              <a:ext cx="131763" cy="93663"/>
            </a:xfrm>
            <a:custGeom>
              <a:avLst/>
              <a:gdLst>
                <a:gd name="T0" fmla="*/ 31 w 31"/>
                <a:gd name="T1" fmla="*/ 0 h 22"/>
                <a:gd name="T2" fmla="*/ 31 w 31"/>
                <a:gd name="T3" fmla="*/ 2 h 22"/>
                <a:gd name="T4" fmla="*/ 29 w 31"/>
                <a:gd name="T5" fmla="*/ 6 h 22"/>
                <a:gd name="T6" fmla="*/ 20 w 31"/>
                <a:gd name="T7" fmla="*/ 17 h 22"/>
                <a:gd name="T8" fmla="*/ 16 w 31"/>
                <a:gd name="T9" fmla="*/ 19 h 22"/>
                <a:gd name="T10" fmla="*/ 13 w 31"/>
                <a:gd name="T11" fmla="*/ 20 h 22"/>
                <a:gd name="T12" fmla="*/ 9 w 31"/>
                <a:gd name="T13" fmla="*/ 21 h 22"/>
                <a:gd name="T14" fmla="*/ 8 w 31"/>
                <a:gd name="T15" fmla="*/ 22 h 22"/>
                <a:gd name="T16" fmla="*/ 6 w 31"/>
                <a:gd name="T17" fmla="*/ 22 h 22"/>
                <a:gd name="T18" fmla="*/ 1 w 31"/>
                <a:gd name="T19" fmla="*/ 21 h 22"/>
                <a:gd name="T20" fmla="*/ 0 w 31"/>
                <a:gd name="T21" fmla="*/ 21 h 22"/>
                <a:gd name="T22" fmla="*/ 1 w 31"/>
                <a:gd name="T23" fmla="*/ 20 h 22"/>
                <a:gd name="T24" fmla="*/ 3 w 31"/>
                <a:gd name="T25" fmla="*/ 19 h 22"/>
                <a:gd name="T26" fmla="*/ 5 w 31"/>
                <a:gd name="T27" fmla="*/ 17 h 22"/>
                <a:gd name="T28" fmla="*/ 7 w 31"/>
                <a:gd name="T29" fmla="*/ 16 h 22"/>
                <a:gd name="T30" fmla="*/ 10 w 31"/>
                <a:gd name="T31" fmla="*/ 14 h 22"/>
                <a:gd name="T32" fmla="*/ 13 w 31"/>
                <a:gd name="T33" fmla="*/ 12 h 22"/>
                <a:gd name="T34" fmla="*/ 15 w 31"/>
                <a:gd name="T35" fmla="*/ 10 h 22"/>
                <a:gd name="T36" fmla="*/ 21 w 31"/>
                <a:gd name="T37" fmla="*/ 7 h 22"/>
                <a:gd name="T38" fmla="*/ 24 w 31"/>
                <a:gd name="T39" fmla="*/ 5 h 22"/>
                <a:gd name="T40" fmla="*/ 26 w 31"/>
                <a:gd name="T41" fmla="*/ 3 h 22"/>
                <a:gd name="T42" fmla="*/ 30 w 31"/>
                <a:gd name="T43" fmla="*/ 1 h 22"/>
                <a:gd name="T44" fmla="*/ 31 w 31"/>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2">
                  <a:moveTo>
                    <a:pt x="31" y="0"/>
                  </a:moveTo>
                  <a:cubicBezTo>
                    <a:pt x="31" y="0"/>
                    <a:pt x="31" y="1"/>
                    <a:pt x="31" y="2"/>
                  </a:cubicBezTo>
                  <a:cubicBezTo>
                    <a:pt x="31" y="3"/>
                    <a:pt x="30" y="4"/>
                    <a:pt x="29" y="6"/>
                  </a:cubicBezTo>
                  <a:cubicBezTo>
                    <a:pt x="28" y="10"/>
                    <a:pt x="24" y="14"/>
                    <a:pt x="20" y="17"/>
                  </a:cubicBezTo>
                  <a:cubicBezTo>
                    <a:pt x="19" y="18"/>
                    <a:pt x="18" y="18"/>
                    <a:pt x="16" y="19"/>
                  </a:cubicBezTo>
                  <a:cubicBezTo>
                    <a:pt x="15" y="19"/>
                    <a:pt x="14" y="20"/>
                    <a:pt x="13" y="20"/>
                  </a:cubicBezTo>
                  <a:cubicBezTo>
                    <a:pt x="12" y="21"/>
                    <a:pt x="10" y="21"/>
                    <a:pt x="9" y="21"/>
                  </a:cubicBezTo>
                  <a:cubicBezTo>
                    <a:pt x="9" y="21"/>
                    <a:pt x="8" y="22"/>
                    <a:pt x="8" y="22"/>
                  </a:cubicBezTo>
                  <a:cubicBezTo>
                    <a:pt x="7" y="22"/>
                    <a:pt x="7" y="22"/>
                    <a:pt x="6" y="22"/>
                  </a:cubicBezTo>
                  <a:cubicBezTo>
                    <a:pt x="4" y="22"/>
                    <a:pt x="2" y="22"/>
                    <a:pt x="1" y="21"/>
                  </a:cubicBezTo>
                  <a:cubicBezTo>
                    <a:pt x="0" y="21"/>
                    <a:pt x="0" y="21"/>
                    <a:pt x="0" y="21"/>
                  </a:cubicBezTo>
                  <a:cubicBezTo>
                    <a:pt x="0" y="21"/>
                    <a:pt x="0" y="21"/>
                    <a:pt x="1" y="20"/>
                  </a:cubicBezTo>
                  <a:cubicBezTo>
                    <a:pt x="1" y="20"/>
                    <a:pt x="2" y="19"/>
                    <a:pt x="3" y="19"/>
                  </a:cubicBezTo>
                  <a:cubicBezTo>
                    <a:pt x="3" y="18"/>
                    <a:pt x="4" y="18"/>
                    <a:pt x="5" y="17"/>
                  </a:cubicBezTo>
                  <a:cubicBezTo>
                    <a:pt x="6" y="17"/>
                    <a:pt x="6" y="16"/>
                    <a:pt x="7" y="16"/>
                  </a:cubicBezTo>
                  <a:cubicBezTo>
                    <a:pt x="8" y="15"/>
                    <a:pt x="9" y="15"/>
                    <a:pt x="10" y="14"/>
                  </a:cubicBezTo>
                  <a:cubicBezTo>
                    <a:pt x="11" y="14"/>
                    <a:pt x="12" y="13"/>
                    <a:pt x="13" y="12"/>
                  </a:cubicBezTo>
                  <a:cubicBezTo>
                    <a:pt x="13" y="12"/>
                    <a:pt x="14" y="11"/>
                    <a:pt x="15" y="10"/>
                  </a:cubicBezTo>
                  <a:cubicBezTo>
                    <a:pt x="17" y="9"/>
                    <a:pt x="19" y="8"/>
                    <a:pt x="21" y="7"/>
                  </a:cubicBezTo>
                  <a:cubicBezTo>
                    <a:pt x="22" y="6"/>
                    <a:pt x="23" y="5"/>
                    <a:pt x="24" y="5"/>
                  </a:cubicBezTo>
                  <a:cubicBezTo>
                    <a:pt x="24" y="4"/>
                    <a:pt x="25" y="4"/>
                    <a:pt x="26" y="3"/>
                  </a:cubicBezTo>
                  <a:cubicBezTo>
                    <a:pt x="28" y="2"/>
                    <a:pt x="29" y="1"/>
                    <a:pt x="30" y="1"/>
                  </a:cubicBezTo>
                  <a:cubicBezTo>
                    <a:pt x="31" y="0"/>
                    <a:pt x="31" y="0"/>
                    <a:pt x="31"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93"/>
            <p:cNvSpPr/>
            <p:nvPr/>
          </p:nvSpPr>
          <p:spPr bwMode="auto">
            <a:xfrm>
              <a:off x="6016625" y="2771775"/>
              <a:ext cx="723900" cy="458788"/>
            </a:xfrm>
            <a:custGeom>
              <a:avLst/>
              <a:gdLst>
                <a:gd name="T0" fmla="*/ 18 w 170"/>
                <a:gd name="T1" fmla="*/ 11 h 108"/>
                <a:gd name="T2" fmla="*/ 5 w 170"/>
                <a:gd name="T3" fmla="*/ 29 h 108"/>
                <a:gd name="T4" fmla="*/ 6 w 170"/>
                <a:gd name="T5" fmla="*/ 42 h 108"/>
                <a:gd name="T6" fmla="*/ 8 w 170"/>
                <a:gd name="T7" fmla="*/ 43 h 108"/>
                <a:gd name="T8" fmla="*/ 19 w 170"/>
                <a:gd name="T9" fmla="*/ 43 h 108"/>
                <a:gd name="T10" fmla="*/ 40 w 170"/>
                <a:gd name="T11" fmla="*/ 38 h 108"/>
                <a:gd name="T12" fmla="*/ 69 w 170"/>
                <a:gd name="T13" fmla="*/ 27 h 108"/>
                <a:gd name="T14" fmla="*/ 73 w 170"/>
                <a:gd name="T15" fmla="*/ 33 h 108"/>
                <a:gd name="T16" fmla="*/ 67 w 170"/>
                <a:gd name="T17" fmla="*/ 46 h 108"/>
                <a:gd name="T18" fmla="*/ 67 w 170"/>
                <a:gd name="T19" fmla="*/ 71 h 108"/>
                <a:gd name="T20" fmla="*/ 77 w 170"/>
                <a:gd name="T21" fmla="*/ 77 h 108"/>
                <a:gd name="T22" fmla="*/ 79 w 170"/>
                <a:gd name="T23" fmla="*/ 77 h 108"/>
                <a:gd name="T24" fmla="*/ 84 w 170"/>
                <a:gd name="T25" fmla="*/ 77 h 108"/>
                <a:gd name="T26" fmla="*/ 103 w 170"/>
                <a:gd name="T27" fmla="*/ 70 h 108"/>
                <a:gd name="T28" fmla="*/ 119 w 170"/>
                <a:gd name="T29" fmla="*/ 55 h 108"/>
                <a:gd name="T30" fmla="*/ 133 w 170"/>
                <a:gd name="T31" fmla="*/ 33 h 108"/>
                <a:gd name="T32" fmla="*/ 129 w 170"/>
                <a:gd name="T33" fmla="*/ 59 h 108"/>
                <a:gd name="T34" fmla="*/ 128 w 170"/>
                <a:gd name="T35" fmla="*/ 81 h 108"/>
                <a:gd name="T36" fmla="*/ 133 w 170"/>
                <a:gd name="T37" fmla="*/ 101 h 108"/>
                <a:gd name="T38" fmla="*/ 135 w 170"/>
                <a:gd name="T39" fmla="*/ 102 h 108"/>
                <a:gd name="T40" fmla="*/ 136 w 170"/>
                <a:gd name="T41" fmla="*/ 103 h 108"/>
                <a:gd name="T42" fmla="*/ 136 w 170"/>
                <a:gd name="T43" fmla="*/ 103 h 108"/>
                <a:gd name="T44" fmla="*/ 136 w 170"/>
                <a:gd name="T45" fmla="*/ 103 h 108"/>
                <a:gd name="T46" fmla="*/ 137 w 170"/>
                <a:gd name="T47" fmla="*/ 103 h 108"/>
                <a:gd name="T48" fmla="*/ 143 w 170"/>
                <a:gd name="T49" fmla="*/ 100 h 108"/>
                <a:gd name="T50" fmla="*/ 157 w 170"/>
                <a:gd name="T51" fmla="*/ 83 h 108"/>
                <a:gd name="T52" fmla="*/ 170 w 170"/>
                <a:gd name="T53" fmla="*/ 56 h 108"/>
                <a:gd name="T54" fmla="*/ 159 w 170"/>
                <a:gd name="T55" fmla="*/ 85 h 108"/>
                <a:gd name="T56" fmla="*/ 146 w 170"/>
                <a:gd name="T57" fmla="*/ 104 h 108"/>
                <a:gd name="T58" fmla="*/ 137 w 170"/>
                <a:gd name="T59" fmla="*/ 108 h 108"/>
                <a:gd name="T60" fmla="*/ 135 w 170"/>
                <a:gd name="T61" fmla="*/ 108 h 108"/>
                <a:gd name="T62" fmla="*/ 135 w 170"/>
                <a:gd name="T63" fmla="*/ 108 h 108"/>
                <a:gd name="T64" fmla="*/ 135 w 170"/>
                <a:gd name="T65" fmla="*/ 107 h 108"/>
                <a:gd name="T66" fmla="*/ 133 w 170"/>
                <a:gd name="T67" fmla="*/ 107 h 108"/>
                <a:gd name="T68" fmla="*/ 129 w 170"/>
                <a:gd name="T69" fmla="*/ 105 h 108"/>
                <a:gd name="T70" fmla="*/ 121 w 170"/>
                <a:gd name="T71" fmla="*/ 82 h 108"/>
                <a:gd name="T72" fmla="*/ 122 w 170"/>
                <a:gd name="T73" fmla="*/ 58 h 108"/>
                <a:gd name="T74" fmla="*/ 129 w 170"/>
                <a:gd name="T75" fmla="*/ 53 h 108"/>
                <a:gd name="T76" fmla="*/ 120 w 170"/>
                <a:gd name="T77" fmla="*/ 66 h 108"/>
                <a:gd name="T78" fmla="*/ 93 w 170"/>
                <a:gd name="T79" fmla="*/ 84 h 108"/>
                <a:gd name="T80" fmla="*/ 80 w 170"/>
                <a:gd name="T81" fmla="*/ 85 h 108"/>
                <a:gd name="T82" fmla="*/ 77 w 170"/>
                <a:gd name="T83" fmla="*/ 85 h 108"/>
                <a:gd name="T84" fmla="*/ 68 w 170"/>
                <a:gd name="T85" fmla="*/ 82 h 108"/>
                <a:gd name="T86" fmla="*/ 56 w 170"/>
                <a:gd name="T87" fmla="*/ 68 h 108"/>
                <a:gd name="T88" fmla="*/ 60 w 170"/>
                <a:gd name="T89" fmla="*/ 43 h 108"/>
                <a:gd name="T90" fmla="*/ 67 w 170"/>
                <a:gd name="T91" fmla="*/ 29 h 108"/>
                <a:gd name="T92" fmla="*/ 57 w 170"/>
                <a:gd name="T93" fmla="*/ 40 h 108"/>
                <a:gd name="T94" fmla="*/ 27 w 170"/>
                <a:gd name="T95" fmla="*/ 48 h 108"/>
                <a:gd name="T96" fmla="*/ 11 w 170"/>
                <a:gd name="T97" fmla="*/ 48 h 108"/>
                <a:gd name="T98" fmla="*/ 4 w 170"/>
                <a:gd name="T99" fmla="*/ 46 h 108"/>
                <a:gd name="T100" fmla="*/ 2 w 170"/>
                <a:gd name="T101" fmla="*/ 44 h 108"/>
                <a:gd name="T102" fmla="*/ 1 w 170"/>
                <a:gd name="T103" fmla="*/ 43 h 108"/>
                <a:gd name="T104" fmla="*/ 1 w 170"/>
                <a:gd name="T105" fmla="*/ 43 h 108"/>
                <a:gd name="T106" fmla="*/ 1 w 170"/>
                <a:gd name="T107" fmla="*/ 43 h 108"/>
                <a:gd name="T108" fmla="*/ 0 w 170"/>
                <a:gd name="T109" fmla="*/ 36 h 108"/>
                <a:gd name="T110" fmla="*/ 6 w 170"/>
                <a:gd name="T111" fmla="*/ 21 h 108"/>
                <a:gd name="T112" fmla="*/ 29 w 170"/>
                <a:gd name="T11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108">
                  <a:moveTo>
                    <a:pt x="29" y="0"/>
                  </a:moveTo>
                  <a:cubicBezTo>
                    <a:pt x="25" y="4"/>
                    <a:pt x="22" y="7"/>
                    <a:pt x="18" y="11"/>
                  </a:cubicBezTo>
                  <a:cubicBezTo>
                    <a:pt x="15" y="15"/>
                    <a:pt x="12" y="19"/>
                    <a:pt x="9" y="23"/>
                  </a:cubicBezTo>
                  <a:cubicBezTo>
                    <a:pt x="7" y="25"/>
                    <a:pt x="6" y="27"/>
                    <a:pt x="5" y="29"/>
                  </a:cubicBezTo>
                  <a:cubicBezTo>
                    <a:pt x="4" y="32"/>
                    <a:pt x="4" y="34"/>
                    <a:pt x="4" y="36"/>
                  </a:cubicBezTo>
                  <a:cubicBezTo>
                    <a:pt x="4" y="38"/>
                    <a:pt x="4" y="40"/>
                    <a:pt x="6" y="42"/>
                  </a:cubicBezTo>
                  <a:cubicBezTo>
                    <a:pt x="6" y="42"/>
                    <a:pt x="6" y="42"/>
                    <a:pt x="7" y="42"/>
                  </a:cubicBezTo>
                  <a:cubicBezTo>
                    <a:pt x="7" y="42"/>
                    <a:pt x="8" y="43"/>
                    <a:pt x="8" y="43"/>
                  </a:cubicBezTo>
                  <a:cubicBezTo>
                    <a:pt x="9" y="43"/>
                    <a:pt x="10" y="43"/>
                    <a:pt x="11" y="43"/>
                  </a:cubicBezTo>
                  <a:cubicBezTo>
                    <a:pt x="14" y="44"/>
                    <a:pt x="16" y="43"/>
                    <a:pt x="19" y="43"/>
                  </a:cubicBezTo>
                  <a:cubicBezTo>
                    <a:pt x="21" y="43"/>
                    <a:pt x="23" y="42"/>
                    <a:pt x="26" y="42"/>
                  </a:cubicBezTo>
                  <a:cubicBezTo>
                    <a:pt x="31" y="41"/>
                    <a:pt x="35" y="40"/>
                    <a:pt x="40" y="38"/>
                  </a:cubicBezTo>
                  <a:cubicBezTo>
                    <a:pt x="45" y="37"/>
                    <a:pt x="50" y="35"/>
                    <a:pt x="55" y="33"/>
                  </a:cubicBezTo>
                  <a:cubicBezTo>
                    <a:pt x="59" y="31"/>
                    <a:pt x="64" y="29"/>
                    <a:pt x="69" y="27"/>
                  </a:cubicBezTo>
                  <a:cubicBezTo>
                    <a:pt x="79" y="23"/>
                    <a:pt x="79" y="23"/>
                    <a:pt x="79" y="23"/>
                  </a:cubicBezTo>
                  <a:cubicBezTo>
                    <a:pt x="73" y="33"/>
                    <a:pt x="73" y="33"/>
                    <a:pt x="73" y="33"/>
                  </a:cubicBezTo>
                  <a:cubicBezTo>
                    <a:pt x="72" y="35"/>
                    <a:pt x="71" y="37"/>
                    <a:pt x="70" y="39"/>
                  </a:cubicBezTo>
                  <a:cubicBezTo>
                    <a:pt x="69" y="41"/>
                    <a:pt x="68" y="44"/>
                    <a:pt x="67" y="46"/>
                  </a:cubicBezTo>
                  <a:cubicBezTo>
                    <a:pt x="65" y="50"/>
                    <a:pt x="64" y="55"/>
                    <a:pt x="64" y="60"/>
                  </a:cubicBezTo>
                  <a:cubicBezTo>
                    <a:pt x="63" y="64"/>
                    <a:pt x="64" y="69"/>
                    <a:pt x="67" y="71"/>
                  </a:cubicBezTo>
                  <a:cubicBezTo>
                    <a:pt x="68" y="73"/>
                    <a:pt x="69" y="74"/>
                    <a:pt x="71" y="75"/>
                  </a:cubicBezTo>
                  <a:cubicBezTo>
                    <a:pt x="73" y="76"/>
                    <a:pt x="75" y="77"/>
                    <a:pt x="77" y="77"/>
                  </a:cubicBezTo>
                  <a:cubicBezTo>
                    <a:pt x="78" y="77"/>
                    <a:pt x="78" y="77"/>
                    <a:pt x="78" y="77"/>
                  </a:cubicBezTo>
                  <a:cubicBezTo>
                    <a:pt x="79" y="77"/>
                    <a:pt x="79" y="77"/>
                    <a:pt x="79" y="77"/>
                  </a:cubicBezTo>
                  <a:cubicBezTo>
                    <a:pt x="81" y="77"/>
                    <a:pt x="81" y="77"/>
                    <a:pt x="81" y="77"/>
                  </a:cubicBezTo>
                  <a:cubicBezTo>
                    <a:pt x="82" y="77"/>
                    <a:pt x="83" y="77"/>
                    <a:pt x="84" y="77"/>
                  </a:cubicBezTo>
                  <a:cubicBezTo>
                    <a:pt x="86" y="77"/>
                    <a:pt x="89" y="77"/>
                    <a:pt x="91" y="76"/>
                  </a:cubicBezTo>
                  <a:cubicBezTo>
                    <a:pt x="95" y="75"/>
                    <a:pt x="100" y="73"/>
                    <a:pt x="103" y="70"/>
                  </a:cubicBezTo>
                  <a:cubicBezTo>
                    <a:pt x="107" y="68"/>
                    <a:pt x="111" y="64"/>
                    <a:pt x="114" y="61"/>
                  </a:cubicBezTo>
                  <a:cubicBezTo>
                    <a:pt x="116" y="59"/>
                    <a:pt x="117" y="57"/>
                    <a:pt x="119" y="55"/>
                  </a:cubicBezTo>
                  <a:cubicBezTo>
                    <a:pt x="120" y="53"/>
                    <a:pt x="122" y="51"/>
                    <a:pt x="123" y="49"/>
                  </a:cubicBezTo>
                  <a:cubicBezTo>
                    <a:pt x="133" y="33"/>
                    <a:pt x="133" y="33"/>
                    <a:pt x="133" y="33"/>
                  </a:cubicBezTo>
                  <a:cubicBezTo>
                    <a:pt x="130" y="52"/>
                    <a:pt x="130" y="52"/>
                    <a:pt x="130" y="52"/>
                  </a:cubicBezTo>
                  <a:cubicBezTo>
                    <a:pt x="129" y="54"/>
                    <a:pt x="129" y="57"/>
                    <a:pt x="129" y="59"/>
                  </a:cubicBezTo>
                  <a:cubicBezTo>
                    <a:pt x="129" y="62"/>
                    <a:pt x="128" y="64"/>
                    <a:pt x="128" y="67"/>
                  </a:cubicBezTo>
                  <a:cubicBezTo>
                    <a:pt x="128" y="71"/>
                    <a:pt x="127" y="76"/>
                    <a:pt x="128" y="81"/>
                  </a:cubicBezTo>
                  <a:cubicBezTo>
                    <a:pt x="128" y="86"/>
                    <a:pt x="128" y="91"/>
                    <a:pt x="130" y="95"/>
                  </a:cubicBezTo>
                  <a:cubicBezTo>
                    <a:pt x="130" y="97"/>
                    <a:pt x="131" y="99"/>
                    <a:pt x="133" y="101"/>
                  </a:cubicBezTo>
                  <a:cubicBezTo>
                    <a:pt x="133" y="101"/>
                    <a:pt x="133" y="101"/>
                    <a:pt x="134" y="102"/>
                  </a:cubicBezTo>
                  <a:cubicBezTo>
                    <a:pt x="134" y="102"/>
                    <a:pt x="134" y="102"/>
                    <a:pt x="135" y="102"/>
                  </a:cubicBezTo>
                  <a:cubicBezTo>
                    <a:pt x="135" y="102"/>
                    <a:pt x="135" y="102"/>
                    <a:pt x="135" y="102"/>
                  </a:cubicBezTo>
                  <a:cubicBezTo>
                    <a:pt x="136" y="103"/>
                    <a:pt x="136" y="103"/>
                    <a:pt x="136" y="103"/>
                  </a:cubicBezTo>
                  <a:cubicBezTo>
                    <a:pt x="136" y="103"/>
                    <a:pt x="136" y="103"/>
                    <a:pt x="136" y="103"/>
                  </a:cubicBezTo>
                  <a:cubicBezTo>
                    <a:pt x="136" y="103"/>
                    <a:pt x="136" y="103"/>
                    <a:pt x="136" y="103"/>
                  </a:cubicBezTo>
                  <a:cubicBezTo>
                    <a:pt x="136" y="103"/>
                    <a:pt x="135" y="103"/>
                    <a:pt x="136" y="103"/>
                  </a:cubicBezTo>
                  <a:cubicBezTo>
                    <a:pt x="136" y="103"/>
                    <a:pt x="136" y="103"/>
                    <a:pt x="136" y="103"/>
                  </a:cubicBezTo>
                  <a:cubicBezTo>
                    <a:pt x="136" y="103"/>
                    <a:pt x="136" y="103"/>
                    <a:pt x="136" y="103"/>
                  </a:cubicBezTo>
                  <a:cubicBezTo>
                    <a:pt x="137" y="103"/>
                    <a:pt x="137" y="103"/>
                    <a:pt x="137" y="103"/>
                  </a:cubicBezTo>
                  <a:cubicBezTo>
                    <a:pt x="137" y="103"/>
                    <a:pt x="137" y="103"/>
                    <a:pt x="138" y="103"/>
                  </a:cubicBezTo>
                  <a:cubicBezTo>
                    <a:pt x="139" y="103"/>
                    <a:pt x="141" y="102"/>
                    <a:pt x="143" y="100"/>
                  </a:cubicBezTo>
                  <a:cubicBezTo>
                    <a:pt x="145" y="99"/>
                    <a:pt x="147" y="97"/>
                    <a:pt x="148" y="95"/>
                  </a:cubicBezTo>
                  <a:cubicBezTo>
                    <a:pt x="152" y="92"/>
                    <a:pt x="154" y="88"/>
                    <a:pt x="157" y="83"/>
                  </a:cubicBezTo>
                  <a:cubicBezTo>
                    <a:pt x="159" y="79"/>
                    <a:pt x="162" y="75"/>
                    <a:pt x="164" y="70"/>
                  </a:cubicBezTo>
                  <a:cubicBezTo>
                    <a:pt x="166" y="66"/>
                    <a:pt x="168" y="61"/>
                    <a:pt x="170" y="56"/>
                  </a:cubicBezTo>
                  <a:cubicBezTo>
                    <a:pt x="169" y="61"/>
                    <a:pt x="167" y="66"/>
                    <a:pt x="165" y="71"/>
                  </a:cubicBezTo>
                  <a:cubicBezTo>
                    <a:pt x="164" y="75"/>
                    <a:pt x="162" y="80"/>
                    <a:pt x="159" y="85"/>
                  </a:cubicBezTo>
                  <a:cubicBezTo>
                    <a:pt x="157" y="89"/>
                    <a:pt x="155" y="94"/>
                    <a:pt x="151" y="98"/>
                  </a:cubicBezTo>
                  <a:cubicBezTo>
                    <a:pt x="150" y="100"/>
                    <a:pt x="148" y="102"/>
                    <a:pt x="146" y="104"/>
                  </a:cubicBezTo>
                  <a:cubicBezTo>
                    <a:pt x="144" y="106"/>
                    <a:pt x="141" y="107"/>
                    <a:pt x="138" y="108"/>
                  </a:cubicBezTo>
                  <a:cubicBezTo>
                    <a:pt x="137" y="108"/>
                    <a:pt x="137" y="108"/>
                    <a:pt x="137" y="108"/>
                  </a:cubicBezTo>
                  <a:cubicBezTo>
                    <a:pt x="136" y="108"/>
                    <a:pt x="136" y="108"/>
                    <a:pt x="136" y="108"/>
                  </a:cubicBezTo>
                  <a:cubicBezTo>
                    <a:pt x="135" y="108"/>
                    <a:pt x="135" y="108"/>
                    <a:pt x="135" y="108"/>
                  </a:cubicBezTo>
                  <a:cubicBezTo>
                    <a:pt x="135" y="108"/>
                    <a:pt x="135" y="108"/>
                    <a:pt x="135" y="108"/>
                  </a:cubicBezTo>
                  <a:cubicBezTo>
                    <a:pt x="135" y="108"/>
                    <a:pt x="135" y="108"/>
                    <a:pt x="135" y="108"/>
                  </a:cubicBezTo>
                  <a:cubicBezTo>
                    <a:pt x="135" y="108"/>
                    <a:pt x="135" y="108"/>
                    <a:pt x="135" y="108"/>
                  </a:cubicBezTo>
                  <a:cubicBezTo>
                    <a:pt x="135" y="107"/>
                    <a:pt x="135" y="107"/>
                    <a:pt x="135" y="107"/>
                  </a:cubicBezTo>
                  <a:cubicBezTo>
                    <a:pt x="134" y="107"/>
                    <a:pt x="134" y="107"/>
                    <a:pt x="134" y="107"/>
                  </a:cubicBezTo>
                  <a:cubicBezTo>
                    <a:pt x="133" y="107"/>
                    <a:pt x="133" y="107"/>
                    <a:pt x="133" y="107"/>
                  </a:cubicBezTo>
                  <a:cubicBezTo>
                    <a:pt x="132" y="107"/>
                    <a:pt x="132" y="106"/>
                    <a:pt x="131" y="106"/>
                  </a:cubicBezTo>
                  <a:cubicBezTo>
                    <a:pt x="130" y="106"/>
                    <a:pt x="130" y="105"/>
                    <a:pt x="129" y="105"/>
                  </a:cubicBezTo>
                  <a:cubicBezTo>
                    <a:pt x="127" y="102"/>
                    <a:pt x="125" y="100"/>
                    <a:pt x="124" y="97"/>
                  </a:cubicBezTo>
                  <a:cubicBezTo>
                    <a:pt x="122" y="92"/>
                    <a:pt x="122" y="87"/>
                    <a:pt x="121" y="82"/>
                  </a:cubicBezTo>
                  <a:cubicBezTo>
                    <a:pt x="121" y="76"/>
                    <a:pt x="121" y="71"/>
                    <a:pt x="121" y="66"/>
                  </a:cubicBezTo>
                  <a:cubicBezTo>
                    <a:pt x="121" y="64"/>
                    <a:pt x="122" y="61"/>
                    <a:pt x="122" y="58"/>
                  </a:cubicBezTo>
                  <a:cubicBezTo>
                    <a:pt x="122" y="56"/>
                    <a:pt x="122" y="53"/>
                    <a:pt x="123" y="51"/>
                  </a:cubicBezTo>
                  <a:cubicBezTo>
                    <a:pt x="129" y="53"/>
                    <a:pt x="129" y="53"/>
                    <a:pt x="129" y="53"/>
                  </a:cubicBezTo>
                  <a:cubicBezTo>
                    <a:pt x="128" y="56"/>
                    <a:pt x="127" y="58"/>
                    <a:pt x="125" y="60"/>
                  </a:cubicBezTo>
                  <a:cubicBezTo>
                    <a:pt x="123" y="62"/>
                    <a:pt x="122" y="64"/>
                    <a:pt x="120" y="66"/>
                  </a:cubicBezTo>
                  <a:cubicBezTo>
                    <a:pt x="116" y="70"/>
                    <a:pt x="112" y="74"/>
                    <a:pt x="108" y="77"/>
                  </a:cubicBezTo>
                  <a:cubicBezTo>
                    <a:pt x="103" y="80"/>
                    <a:pt x="98" y="83"/>
                    <a:pt x="93" y="84"/>
                  </a:cubicBezTo>
                  <a:cubicBezTo>
                    <a:pt x="90" y="85"/>
                    <a:pt x="87" y="85"/>
                    <a:pt x="85" y="85"/>
                  </a:cubicBezTo>
                  <a:cubicBezTo>
                    <a:pt x="83" y="86"/>
                    <a:pt x="82" y="85"/>
                    <a:pt x="80" y="85"/>
                  </a:cubicBezTo>
                  <a:cubicBezTo>
                    <a:pt x="78" y="85"/>
                    <a:pt x="78" y="85"/>
                    <a:pt x="78" y="85"/>
                  </a:cubicBezTo>
                  <a:cubicBezTo>
                    <a:pt x="77" y="85"/>
                    <a:pt x="77" y="85"/>
                    <a:pt x="77" y="85"/>
                  </a:cubicBezTo>
                  <a:cubicBezTo>
                    <a:pt x="76" y="85"/>
                    <a:pt x="76" y="85"/>
                    <a:pt x="76" y="85"/>
                  </a:cubicBezTo>
                  <a:cubicBezTo>
                    <a:pt x="73" y="84"/>
                    <a:pt x="70" y="84"/>
                    <a:pt x="68" y="82"/>
                  </a:cubicBezTo>
                  <a:cubicBezTo>
                    <a:pt x="65" y="81"/>
                    <a:pt x="62" y="79"/>
                    <a:pt x="60" y="76"/>
                  </a:cubicBezTo>
                  <a:cubicBezTo>
                    <a:pt x="58" y="74"/>
                    <a:pt x="57" y="71"/>
                    <a:pt x="56" y="68"/>
                  </a:cubicBezTo>
                  <a:cubicBezTo>
                    <a:pt x="56" y="65"/>
                    <a:pt x="56" y="62"/>
                    <a:pt x="56" y="59"/>
                  </a:cubicBezTo>
                  <a:cubicBezTo>
                    <a:pt x="56" y="53"/>
                    <a:pt x="58" y="48"/>
                    <a:pt x="60" y="43"/>
                  </a:cubicBezTo>
                  <a:cubicBezTo>
                    <a:pt x="61" y="41"/>
                    <a:pt x="62" y="38"/>
                    <a:pt x="63" y="36"/>
                  </a:cubicBezTo>
                  <a:cubicBezTo>
                    <a:pt x="64" y="33"/>
                    <a:pt x="65" y="31"/>
                    <a:pt x="67" y="29"/>
                  </a:cubicBezTo>
                  <a:cubicBezTo>
                    <a:pt x="71" y="34"/>
                    <a:pt x="71" y="34"/>
                    <a:pt x="71" y="34"/>
                  </a:cubicBezTo>
                  <a:cubicBezTo>
                    <a:pt x="67" y="36"/>
                    <a:pt x="62" y="38"/>
                    <a:pt x="57" y="40"/>
                  </a:cubicBezTo>
                  <a:cubicBezTo>
                    <a:pt x="52" y="41"/>
                    <a:pt x="47" y="43"/>
                    <a:pt x="42" y="44"/>
                  </a:cubicBezTo>
                  <a:cubicBezTo>
                    <a:pt x="37" y="45"/>
                    <a:pt x="32" y="47"/>
                    <a:pt x="27" y="48"/>
                  </a:cubicBezTo>
                  <a:cubicBezTo>
                    <a:pt x="24" y="48"/>
                    <a:pt x="22" y="48"/>
                    <a:pt x="19" y="48"/>
                  </a:cubicBezTo>
                  <a:cubicBezTo>
                    <a:pt x="16" y="49"/>
                    <a:pt x="14" y="49"/>
                    <a:pt x="11" y="48"/>
                  </a:cubicBezTo>
                  <a:cubicBezTo>
                    <a:pt x="9" y="48"/>
                    <a:pt x="8" y="48"/>
                    <a:pt x="7" y="47"/>
                  </a:cubicBezTo>
                  <a:cubicBezTo>
                    <a:pt x="6" y="47"/>
                    <a:pt x="5" y="46"/>
                    <a:pt x="4" y="46"/>
                  </a:cubicBezTo>
                  <a:cubicBezTo>
                    <a:pt x="4" y="46"/>
                    <a:pt x="3" y="45"/>
                    <a:pt x="2" y="44"/>
                  </a:cubicBezTo>
                  <a:cubicBezTo>
                    <a:pt x="2" y="44"/>
                    <a:pt x="2" y="44"/>
                    <a:pt x="2" y="44"/>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2"/>
                    <a:pt x="0" y="41"/>
                    <a:pt x="0" y="40"/>
                  </a:cubicBezTo>
                  <a:cubicBezTo>
                    <a:pt x="0" y="39"/>
                    <a:pt x="0" y="37"/>
                    <a:pt x="0" y="36"/>
                  </a:cubicBezTo>
                  <a:cubicBezTo>
                    <a:pt x="0" y="33"/>
                    <a:pt x="1" y="30"/>
                    <a:pt x="2" y="28"/>
                  </a:cubicBezTo>
                  <a:cubicBezTo>
                    <a:pt x="3" y="25"/>
                    <a:pt x="5" y="23"/>
                    <a:pt x="6" y="21"/>
                  </a:cubicBezTo>
                  <a:cubicBezTo>
                    <a:pt x="10" y="17"/>
                    <a:pt x="13" y="13"/>
                    <a:pt x="17" y="10"/>
                  </a:cubicBezTo>
                  <a:cubicBezTo>
                    <a:pt x="21" y="6"/>
                    <a:pt x="25" y="3"/>
                    <a:pt x="29"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94"/>
            <p:cNvSpPr/>
            <p:nvPr/>
          </p:nvSpPr>
          <p:spPr bwMode="auto">
            <a:xfrm>
              <a:off x="5783263" y="2997200"/>
              <a:ext cx="671513" cy="498475"/>
            </a:xfrm>
            <a:custGeom>
              <a:avLst/>
              <a:gdLst>
                <a:gd name="T0" fmla="*/ 3 w 158"/>
                <a:gd name="T1" fmla="*/ 44 h 117"/>
                <a:gd name="T2" fmla="*/ 14 w 158"/>
                <a:gd name="T3" fmla="*/ 43 h 117"/>
                <a:gd name="T4" fmla="*/ 33 w 158"/>
                <a:gd name="T5" fmla="*/ 30 h 117"/>
                <a:gd name="T6" fmla="*/ 41 w 158"/>
                <a:gd name="T7" fmla="*/ 22 h 117"/>
                <a:gd name="T8" fmla="*/ 48 w 158"/>
                <a:gd name="T9" fmla="*/ 13 h 117"/>
                <a:gd name="T10" fmla="*/ 52 w 158"/>
                <a:gd name="T11" fmla="*/ 15 h 117"/>
                <a:gd name="T12" fmla="*/ 43 w 158"/>
                <a:gd name="T13" fmla="*/ 46 h 117"/>
                <a:gd name="T14" fmla="*/ 43 w 158"/>
                <a:gd name="T15" fmla="*/ 67 h 117"/>
                <a:gd name="T16" fmla="*/ 44 w 158"/>
                <a:gd name="T17" fmla="*/ 67 h 117"/>
                <a:gd name="T18" fmla="*/ 45 w 158"/>
                <a:gd name="T19" fmla="*/ 69 h 117"/>
                <a:gd name="T20" fmla="*/ 61 w 158"/>
                <a:gd name="T21" fmla="*/ 71 h 117"/>
                <a:gd name="T22" fmla="*/ 87 w 158"/>
                <a:gd name="T23" fmla="*/ 56 h 117"/>
                <a:gd name="T24" fmla="*/ 99 w 158"/>
                <a:gd name="T25" fmla="*/ 46 h 117"/>
                <a:gd name="T26" fmla="*/ 105 w 158"/>
                <a:gd name="T27" fmla="*/ 50 h 117"/>
                <a:gd name="T28" fmla="*/ 100 w 158"/>
                <a:gd name="T29" fmla="*/ 64 h 117"/>
                <a:gd name="T30" fmla="*/ 95 w 158"/>
                <a:gd name="T31" fmla="*/ 93 h 117"/>
                <a:gd name="T32" fmla="*/ 98 w 158"/>
                <a:gd name="T33" fmla="*/ 100 h 117"/>
                <a:gd name="T34" fmla="*/ 100 w 158"/>
                <a:gd name="T35" fmla="*/ 101 h 117"/>
                <a:gd name="T36" fmla="*/ 107 w 158"/>
                <a:gd name="T37" fmla="*/ 101 h 117"/>
                <a:gd name="T38" fmla="*/ 125 w 158"/>
                <a:gd name="T39" fmla="*/ 90 h 117"/>
                <a:gd name="T40" fmla="*/ 146 w 158"/>
                <a:gd name="T41" fmla="*/ 68 h 117"/>
                <a:gd name="T42" fmla="*/ 150 w 158"/>
                <a:gd name="T43" fmla="*/ 70 h 117"/>
                <a:gd name="T44" fmla="*/ 145 w 158"/>
                <a:gd name="T45" fmla="*/ 81 h 117"/>
                <a:gd name="T46" fmla="*/ 139 w 158"/>
                <a:gd name="T47" fmla="*/ 105 h 117"/>
                <a:gd name="T48" fmla="*/ 143 w 158"/>
                <a:gd name="T49" fmla="*/ 117 h 117"/>
                <a:gd name="T50" fmla="*/ 138 w 158"/>
                <a:gd name="T51" fmla="*/ 106 h 117"/>
                <a:gd name="T52" fmla="*/ 142 w 158"/>
                <a:gd name="T53" fmla="*/ 80 h 117"/>
                <a:gd name="T54" fmla="*/ 146 w 158"/>
                <a:gd name="T55" fmla="*/ 68 h 117"/>
                <a:gd name="T56" fmla="*/ 140 w 158"/>
                <a:gd name="T57" fmla="*/ 83 h 117"/>
                <a:gd name="T58" fmla="*/ 116 w 158"/>
                <a:gd name="T59" fmla="*/ 104 h 117"/>
                <a:gd name="T60" fmla="*/ 99 w 158"/>
                <a:gd name="T61" fmla="*/ 108 h 117"/>
                <a:gd name="T62" fmla="*/ 97 w 158"/>
                <a:gd name="T63" fmla="*/ 108 h 117"/>
                <a:gd name="T64" fmla="*/ 90 w 158"/>
                <a:gd name="T65" fmla="*/ 103 h 117"/>
                <a:gd name="T66" fmla="*/ 87 w 158"/>
                <a:gd name="T67" fmla="*/ 85 h 117"/>
                <a:gd name="T68" fmla="*/ 92 w 158"/>
                <a:gd name="T69" fmla="*/ 62 h 117"/>
                <a:gd name="T70" fmla="*/ 98 w 158"/>
                <a:gd name="T71" fmla="*/ 47 h 117"/>
                <a:gd name="T72" fmla="*/ 99 w 158"/>
                <a:gd name="T73" fmla="*/ 57 h 117"/>
                <a:gd name="T74" fmla="*/ 79 w 158"/>
                <a:gd name="T75" fmla="*/ 72 h 117"/>
                <a:gd name="T76" fmla="*/ 54 w 158"/>
                <a:gd name="T77" fmla="*/ 80 h 117"/>
                <a:gd name="T78" fmla="*/ 41 w 158"/>
                <a:gd name="T79" fmla="*/ 74 h 117"/>
                <a:gd name="T80" fmla="*/ 39 w 158"/>
                <a:gd name="T81" fmla="*/ 72 h 117"/>
                <a:gd name="T82" fmla="*/ 37 w 158"/>
                <a:gd name="T83" fmla="*/ 71 h 117"/>
                <a:gd name="T84" fmla="*/ 35 w 158"/>
                <a:gd name="T85" fmla="*/ 53 h 117"/>
                <a:gd name="T86" fmla="*/ 42 w 158"/>
                <a:gd name="T87" fmla="*/ 29 h 117"/>
                <a:gd name="T88" fmla="*/ 52 w 158"/>
                <a:gd name="T89" fmla="*/ 16 h 117"/>
                <a:gd name="T90" fmla="*/ 41 w 158"/>
                <a:gd name="T91" fmla="*/ 28 h 117"/>
                <a:gd name="T92" fmla="*/ 29 w 158"/>
                <a:gd name="T93" fmla="*/ 37 h 117"/>
                <a:gd name="T94" fmla="*/ 7 w 158"/>
                <a:gd name="T95" fmla="*/ 45 h 117"/>
                <a:gd name="T96" fmla="*/ 0 w 158"/>
                <a:gd name="T97" fmla="*/ 4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17">
                  <a:moveTo>
                    <a:pt x="0" y="43"/>
                  </a:moveTo>
                  <a:cubicBezTo>
                    <a:pt x="1" y="43"/>
                    <a:pt x="2" y="44"/>
                    <a:pt x="3" y="44"/>
                  </a:cubicBezTo>
                  <a:cubicBezTo>
                    <a:pt x="5" y="44"/>
                    <a:pt x="6" y="44"/>
                    <a:pt x="7" y="44"/>
                  </a:cubicBezTo>
                  <a:cubicBezTo>
                    <a:pt x="10" y="44"/>
                    <a:pt x="12" y="43"/>
                    <a:pt x="14" y="43"/>
                  </a:cubicBezTo>
                  <a:cubicBezTo>
                    <a:pt x="19" y="41"/>
                    <a:pt x="24" y="38"/>
                    <a:pt x="28" y="35"/>
                  </a:cubicBezTo>
                  <a:cubicBezTo>
                    <a:pt x="29" y="34"/>
                    <a:pt x="31" y="32"/>
                    <a:pt x="33" y="30"/>
                  </a:cubicBezTo>
                  <a:cubicBezTo>
                    <a:pt x="35" y="29"/>
                    <a:pt x="37" y="27"/>
                    <a:pt x="38" y="25"/>
                  </a:cubicBezTo>
                  <a:cubicBezTo>
                    <a:pt x="39" y="24"/>
                    <a:pt x="40" y="23"/>
                    <a:pt x="41" y="22"/>
                  </a:cubicBezTo>
                  <a:cubicBezTo>
                    <a:pt x="42" y="21"/>
                    <a:pt x="43" y="20"/>
                    <a:pt x="43" y="19"/>
                  </a:cubicBezTo>
                  <a:cubicBezTo>
                    <a:pt x="45" y="17"/>
                    <a:pt x="46" y="15"/>
                    <a:pt x="48" y="13"/>
                  </a:cubicBezTo>
                  <a:cubicBezTo>
                    <a:pt x="58" y="0"/>
                    <a:pt x="58" y="0"/>
                    <a:pt x="58" y="0"/>
                  </a:cubicBezTo>
                  <a:cubicBezTo>
                    <a:pt x="52" y="15"/>
                    <a:pt x="52" y="15"/>
                    <a:pt x="52" y="15"/>
                  </a:cubicBezTo>
                  <a:cubicBezTo>
                    <a:pt x="50" y="20"/>
                    <a:pt x="48" y="25"/>
                    <a:pt x="47" y="31"/>
                  </a:cubicBezTo>
                  <a:cubicBezTo>
                    <a:pt x="45" y="36"/>
                    <a:pt x="44" y="41"/>
                    <a:pt x="43" y="46"/>
                  </a:cubicBezTo>
                  <a:cubicBezTo>
                    <a:pt x="42" y="51"/>
                    <a:pt x="41" y="56"/>
                    <a:pt x="42" y="61"/>
                  </a:cubicBezTo>
                  <a:cubicBezTo>
                    <a:pt x="42" y="63"/>
                    <a:pt x="42" y="65"/>
                    <a:pt x="43" y="67"/>
                  </a:cubicBezTo>
                  <a:cubicBezTo>
                    <a:pt x="43" y="67"/>
                    <a:pt x="44" y="67"/>
                    <a:pt x="44" y="67"/>
                  </a:cubicBezTo>
                  <a:cubicBezTo>
                    <a:pt x="44" y="67"/>
                    <a:pt x="44" y="67"/>
                    <a:pt x="44" y="67"/>
                  </a:cubicBezTo>
                  <a:cubicBezTo>
                    <a:pt x="44" y="68"/>
                    <a:pt x="44" y="68"/>
                    <a:pt x="44" y="68"/>
                  </a:cubicBezTo>
                  <a:cubicBezTo>
                    <a:pt x="45" y="68"/>
                    <a:pt x="45" y="69"/>
                    <a:pt x="45" y="69"/>
                  </a:cubicBezTo>
                  <a:cubicBezTo>
                    <a:pt x="46" y="70"/>
                    <a:pt x="47" y="70"/>
                    <a:pt x="48" y="71"/>
                  </a:cubicBezTo>
                  <a:cubicBezTo>
                    <a:pt x="52" y="73"/>
                    <a:pt x="57" y="73"/>
                    <a:pt x="61" y="71"/>
                  </a:cubicBezTo>
                  <a:cubicBezTo>
                    <a:pt x="66" y="70"/>
                    <a:pt x="70" y="68"/>
                    <a:pt x="75" y="65"/>
                  </a:cubicBezTo>
                  <a:cubicBezTo>
                    <a:pt x="79" y="63"/>
                    <a:pt x="83" y="60"/>
                    <a:pt x="87" y="56"/>
                  </a:cubicBezTo>
                  <a:cubicBezTo>
                    <a:pt x="89" y="55"/>
                    <a:pt x="91" y="53"/>
                    <a:pt x="93" y="51"/>
                  </a:cubicBezTo>
                  <a:cubicBezTo>
                    <a:pt x="95" y="49"/>
                    <a:pt x="97" y="48"/>
                    <a:pt x="99" y="46"/>
                  </a:cubicBezTo>
                  <a:cubicBezTo>
                    <a:pt x="114" y="29"/>
                    <a:pt x="114" y="29"/>
                    <a:pt x="114" y="29"/>
                  </a:cubicBezTo>
                  <a:cubicBezTo>
                    <a:pt x="105" y="50"/>
                    <a:pt x="105" y="50"/>
                    <a:pt x="105" y="50"/>
                  </a:cubicBezTo>
                  <a:cubicBezTo>
                    <a:pt x="104" y="52"/>
                    <a:pt x="104" y="55"/>
                    <a:pt x="103" y="57"/>
                  </a:cubicBezTo>
                  <a:cubicBezTo>
                    <a:pt x="102" y="59"/>
                    <a:pt x="101" y="62"/>
                    <a:pt x="100" y="64"/>
                  </a:cubicBezTo>
                  <a:cubicBezTo>
                    <a:pt x="99" y="69"/>
                    <a:pt x="97" y="74"/>
                    <a:pt x="96" y="79"/>
                  </a:cubicBezTo>
                  <a:cubicBezTo>
                    <a:pt x="95" y="84"/>
                    <a:pt x="95" y="88"/>
                    <a:pt x="95" y="93"/>
                  </a:cubicBezTo>
                  <a:cubicBezTo>
                    <a:pt x="95" y="95"/>
                    <a:pt x="96" y="97"/>
                    <a:pt x="97" y="98"/>
                  </a:cubicBezTo>
                  <a:cubicBezTo>
                    <a:pt x="97" y="99"/>
                    <a:pt x="98" y="100"/>
                    <a:pt x="98" y="100"/>
                  </a:cubicBezTo>
                  <a:cubicBezTo>
                    <a:pt x="99" y="100"/>
                    <a:pt x="99" y="100"/>
                    <a:pt x="99" y="101"/>
                  </a:cubicBezTo>
                  <a:cubicBezTo>
                    <a:pt x="99" y="101"/>
                    <a:pt x="100" y="101"/>
                    <a:pt x="100" y="101"/>
                  </a:cubicBezTo>
                  <a:cubicBezTo>
                    <a:pt x="101" y="101"/>
                    <a:pt x="101" y="101"/>
                    <a:pt x="101" y="101"/>
                  </a:cubicBezTo>
                  <a:cubicBezTo>
                    <a:pt x="102" y="101"/>
                    <a:pt x="105" y="101"/>
                    <a:pt x="107" y="101"/>
                  </a:cubicBezTo>
                  <a:cubicBezTo>
                    <a:pt x="109" y="100"/>
                    <a:pt x="111" y="99"/>
                    <a:pt x="113" y="98"/>
                  </a:cubicBezTo>
                  <a:cubicBezTo>
                    <a:pt x="117" y="96"/>
                    <a:pt x="121" y="93"/>
                    <a:pt x="125" y="90"/>
                  </a:cubicBezTo>
                  <a:cubicBezTo>
                    <a:pt x="129" y="86"/>
                    <a:pt x="132" y="83"/>
                    <a:pt x="136" y="79"/>
                  </a:cubicBezTo>
                  <a:cubicBezTo>
                    <a:pt x="140" y="76"/>
                    <a:pt x="143" y="72"/>
                    <a:pt x="146" y="68"/>
                  </a:cubicBezTo>
                  <a:cubicBezTo>
                    <a:pt x="158" y="53"/>
                    <a:pt x="158" y="53"/>
                    <a:pt x="158" y="53"/>
                  </a:cubicBezTo>
                  <a:cubicBezTo>
                    <a:pt x="150" y="70"/>
                    <a:pt x="150" y="70"/>
                    <a:pt x="150" y="70"/>
                  </a:cubicBezTo>
                  <a:cubicBezTo>
                    <a:pt x="149" y="72"/>
                    <a:pt x="148" y="74"/>
                    <a:pt x="147" y="76"/>
                  </a:cubicBezTo>
                  <a:cubicBezTo>
                    <a:pt x="146" y="78"/>
                    <a:pt x="146" y="79"/>
                    <a:pt x="145" y="81"/>
                  </a:cubicBezTo>
                  <a:cubicBezTo>
                    <a:pt x="143" y="85"/>
                    <a:pt x="142" y="89"/>
                    <a:pt x="141" y="93"/>
                  </a:cubicBezTo>
                  <a:cubicBezTo>
                    <a:pt x="140" y="97"/>
                    <a:pt x="139" y="101"/>
                    <a:pt x="139" y="105"/>
                  </a:cubicBezTo>
                  <a:cubicBezTo>
                    <a:pt x="139" y="107"/>
                    <a:pt x="139" y="110"/>
                    <a:pt x="140" y="112"/>
                  </a:cubicBezTo>
                  <a:cubicBezTo>
                    <a:pt x="141" y="113"/>
                    <a:pt x="142" y="115"/>
                    <a:pt x="143" y="117"/>
                  </a:cubicBezTo>
                  <a:cubicBezTo>
                    <a:pt x="142" y="116"/>
                    <a:pt x="140" y="114"/>
                    <a:pt x="139" y="112"/>
                  </a:cubicBezTo>
                  <a:cubicBezTo>
                    <a:pt x="139" y="110"/>
                    <a:pt x="138" y="108"/>
                    <a:pt x="138" y="106"/>
                  </a:cubicBezTo>
                  <a:cubicBezTo>
                    <a:pt x="138" y="101"/>
                    <a:pt x="138" y="97"/>
                    <a:pt x="139" y="93"/>
                  </a:cubicBezTo>
                  <a:cubicBezTo>
                    <a:pt x="139" y="88"/>
                    <a:pt x="140" y="84"/>
                    <a:pt x="142" y="80"/>
                  </a:cubicBezTo>
                  <a:cubicBezTo>
                    <a:pt x="142" y="78"/>
                    <a:pt x="143" y="76"/>
                    <a:pt x="144" y="74"/>
                  </a:cubicBezTo>
                  <a:cubicBezTo>
                    <a:pt x="144" y="72"/>
                    <a:pt x="145" y="70"/>
                    <a:pt x="146" y="68"/>
                  </a:cubicBezTo>
                  <a:cubicBezTo>
                    <a:pt x="150" y="70"/>
                    <a:pt x="150" y="70"/>
                    <a:pt x="150" y="70"/>
                  </a:cubicBezTo>
                  <a:cubicBezTo>
                    <a:pt x="147" y="75"/>
                    <a:pt x="143" y="79"/>
                    <a:pt x="140" y="83"/>
                  </a:cubicBezTo>
                  <a:cubicBezTo>
                    <a:pt x="137" y="87"/>
                    <a:pt x="133" y="91"/>
                    <a:pt x="129" y="94"/>
                  </a:cubicBezTo>
                  <a:cubicBezTo>
                    <a:pt x="125" y="98"/>
                    <a:pt x="121" y="101"/>
                    <a:pt x="116" y="104"/>
                  </a:cubicBezTo>
                  <a:cubicBezTo>
                    <a:pt x="114" y="106"/>
                    <a:pt x="111" y="107"/>
                    <a:pt x="108" y="108"/>
                  </a:cubicBezTo>
                  <a:cubicBezTo>
                    <a:pt x="106" y="108"/>
                    <a:pt x="103" y="109"/>
                    <a:pt x="99" y="108"/>
                  </a:cubicBezTo>
                  <a:cubicBezTo>
                    <a:pt x="98" y="108"/>
                    <a:pt x="98" y="108"/>
                    <a:pt x="98" y="108"/>
                  </a:cubicBezTo>
                  <a:cubicBezTo>
                    <a:pt x="97" y="108"/>
                    <a:pt x="97" y="108"/>
                    <a:pt x="97" y="108"/>
                  </a:cubicBezTo>
                  <a:cubicBezTo>
                    <a:pt x="96" y="107"/>
                    <a:pt x="95" y="107"/>
                    <a:pt x="94" y="106"/>
                  </a:cubicBezTo>
                  <a:cubicBezTo>
                    <a:pt x="93" y="105"/>
                    <a:pt x="91" y="104"/>
                    <a:pt x="90" y="103"/>
                  </a:cubicBezTo>
                  <a:cubicBezTo>
                    <a:pt x="88" y="100"/>
                    <a:pt x="88" y="97"/>
                    <a:pt x="87" y="94"/>
                  </a:cubicBezTo>
                  <a:cubicBezTo>
                    <a:pt x="87" y="91"/>
                    <a:pt x="87" y="88"/>
                    <a:pt x="87" y="85"/>
                  </a:cubicBezTo>
                  <a:cubicBezTo>
                    <a:pt x="88" y="82"/>
                    <a:pt x="88" y="80"/>
                    <a:pt x="88" y="77"/>
                  </a:cubicBezTo>
                  <a:cubicBezTo>
                    <a:pt x="89" y="72"/>
                    <a:pt x="91" y="67"/>
                    <a:pt x="92" y="62"/>
                  </a:cubicBezTo>
                  <a:cubicBezTo>
                    <a:pt x="93" y="59"/>
                    <a:pt x="94" y="57"/>
                    <a:pt x="95" y="54"/>
                  </a:cubicBezTo>
                  <a:cubicBezTo>
                    <a:pt x="96" y="52"/>
                    <a:pt x="97" y="49"/>
                    <a:pt x="98" y="47"/>
                  </a:cubicBezTo>
                  <a:cubicBezTo>
                    <a:pt x="105" y="51"/>
                    <a:pt x="105" y="51"/>
                    <a:pt x="105" y="51"/>
                  </a:cubicBezTo>
                  <a:cubicBezTo>
                    <a:pt x="103" y="53"/>
                    <a:pt x="101" y="55"/>
                    <a:pt x="99" y="57"/>
                  </a:cubicBezTo>
                  <a:cubicBezTo>
                    <a:pt x="97" y="59"/>
                    <a:pt x="95" y="61"/>
                    <a:pt x="92" y="62"/>
                  </a:cubicBezTo>
                  <a:cubicBezTo>
                    <a:pt x="88" y="66"/>
                    <a:pt x="84" y="69"/>
                    <a:pt x="79" y="72"/>
                  </a:cubicBezTo>
                  <a:cubicBezTo>
                    <a:pt x="74" y="75"/>
                    <a:pt x="69" y="78"/>
                    <a:pt x="63" y="79"/>
                  </a:cubicBezTo>
                  <a:cubicBezTo>
                    <a:pt x="60" y="80"/>
                    <a:pt x="57" y="80"/>
                    <a:pt x="54" y="80"/>
                  </a:cubicBezTo>
                  <a:cubicBezTo>
                    <a:pt x="51" y="80"/>
                    <a:pt x="48" y="79"/>
                    <a:pt x="45" y="77"/>
                  </a:cubicBezTo>
                  <a:cubicBezTo>
                    <a:pt x="43" y="76"/>
                    <a:pt x="42" y="75"/>
                    <a:pt x="41" y="74"/>
                  </a:cubicBezTo>
                  <a:cubicBezTo>
                    <a:pt x="40" y="74"/>
                    <a:pt x="40" y="73"/>
                    <a:pt x="39" y="73"/>
                  </a:cubicBezTo>
                  <a:cubicBezTo>
                    <a:pt x="39" y="72"/>
                    <a:pt x="39" y="72"/>
                    <a:pt x="39" y="72"/>
                  </a:cubicBezTo>
                  <a:cubicBezTo>
                    <a:pt x="38" y="72"/>
                    <a:pt x="38" y="72"/>
                    <a:pt x="38" y="72"/>
                  </a:cubicBezTo>
                  <a:cubicBezTo>
                    <a:pt x="38" y="71"/>
                    <a:pt x="38" y="71"/>
                    <a:pt x="37" y="71"/>
                  </a:cubicBezTo>
                  <a:cubicBezTo>
                    <a:pt x="35" y="67"/>
                    <a:pt x="35" y="64"/>
                    <a:pt x="35" y="61"/>
                  </a:cubicBezTo>
                  <a:cubicBezTo>
                    <a:pt x="35" y="58"/>
                    <a:pt x="35" y="55"/>
                    <a:pt x="35" y="53"/>
                  </a:cubicBezTo>
                  <a:cubicBezTo>
                    <a:pt x="36" y="50"/>
                    <a:pt x="36" y="47"/>
                    <a:pt x="37" y="44"/>
                  </a:cubicBezTo>
                  <a:cubicBezTo>
                    <a:pt x="38" y="39"/>
                    <a:pt x="40" y="34"/>
                    <a:pt x="42" y="29"/>
                  </a:cubicBezTo>
                  <a:cubicBezTo>
                    <a:pt x="43" y="24"/>
                    <a:pt x="45" y="19"/>
                    <a:pt x="48" y="14"/>
                  </a:cubicBezTo>
                  <a:cubicBezTo>
                    <a:pt x="52" y="16"/>
                    <a:pt x="52" y="16"/>
                    <a:pt x="52" y="16"/>
                  </a:cubicBezTo>
                  <a:cubicBezTo>
                    <a:pt x="50" y="18"/>
                    <a:pt x="48" y="20"/>
                    <a:pt x="47" y="22"/>
                  </a:cubicBezTo>
                  <a:cubicBezTo>
                    <a:pt x="45" y="24"/>
                    <a:pt x="43" y="26"/>
                    <a:pt x="41" y="28"/>
                  </a:cubicBezTo>
                  <a:cubicBezTo>
                    <a:pt x="39" y="29"/>
                    <a:pt x="37" y="31"/>
                    <a:pt x="35" y="33"/>
                  </a:cubicBezTo>
                  <a:cubicBezTo>
                    <a:pt x="33" y="34"/>
                    <a:pt x="31" y="36"/>
                    <a:pt x="29" y="37"/>
                  </a:cubicBezTo>
                  <a:cubicBezTo>
                    <a:pt x="25" y="40"/>
                    <a:pt x="20" y="43"/>
                    <a:pt x="15" y="44"/>
                  </a:cubicBezTo>
                  <a:cubicBezTo>
                    <a:pt x="12" y="45"/>
                    <a:pt x="10" y="45"/>
                    <a:pt x="7" y="45"/>
                  </a:cubicBezTo>
                  <a:cubicBezTo>
                    <a:pt x="6" y="45"/>
                    <a:pt x="5" y="45"/>
                    <a:pt x="3" y="44"/>
                  </a:cubicBezTo>
                  <a:cubicBezTo>
                    <a:pt x="2" y="44"/>
                    <a:pt x="1" y="43"/>
                    <a:pt x="0" y="43"/>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95"/>
            <p:cNvSpPr/>
            <p:nvPr/>
          </p:nvSpPr>
          <p:spPr bwMode="auto">
            <a:xfrm>
              <a:off x="5668963" y="3290888"/>
              <a:ext cx="493713" cy="395288"/>
            </a:xfrm>
            <a:custGeom>
              <a:avLst/>
              <a:gdLst>
                <a:gd name="T0" fmla="*/ 17 w 116"/>
                <a:gd name="T1" fmla="*/ 7 h 93"/>
                <a:gd name="T2" fmla="*/ 7 w 116"/>
                <a:gd name="T3" fmla="*/ 29 h 93"/>
                <a:gd name="T4" fmla="*/ 9 w 116"/>
                <a:gd name="T5" fmla="*/ 50 h 93"/>
                <a:gd name="T6" fmla="*/ 10 w 116"/>
                <a:gd name="T7" fmla="*/ 51 h 93"/>
                <a:gd name="T8" fmla="*/ 10 w 116"/>
                <a:gd name="T9" fmla="*/ 51 h 93"/>
                <a:gd name="T10" fmla="*/ 10 w 116"/>
                <a:gd name="T11" fmla="*/ 50 h 93"/>
                <a:gd name="T12" fmla="*/ 11 w 116"/>
                <a:gd name="T13" fmla="*/ 52 h 93"/>
                <a:gd name="T14" fmla="*/ 12 w 116"/>
                <a:gd name="T15" fmla="*/ 52 h 93"/>
                <a:gd name="T16" fmla="*/ 14 w 116"/>
                <a:gd name="T17" fmla="*/ 53 h 93"/>
                <a:gd name="T18" fmla="*/ 43 w 116"/>
                <a:gd name="T19" fmla="*/ 45 h 93"/>
                <a:gd name="T20" fmla="*/ 64 w 116"/>
                <a:gd name="T21" fmla="*/ 33 h 93"/>
                <a:gd name="T22" fmla="*/ 83 w 116"/>
                <a:gd name="T23" fmla="*/ 19 h 93"/>
                <a:gd name="T24" fmla="*/ 73 w 116"/>
                <a:gd name="T25" fmla="*/ 40 h 93"/>
                <a:gd name="T26" fmla="*/ 67 w 116"/>
                <a:gd name="T27" fmla="*/ 60 h 93"/>
                <a:gd name="T28" fmla="*/ 68 w 116"/>
                <a:gd name="T29" fmla="*/ 85 h 93"/>
                <a:gd name="T30" fmla="*/ 69 w 116"/>
                <a:gd name="T31" fmla="*/ 86 h 93"/>
                <a:gd name="T32" fmla="*/ 69 w 116"/>
                <a:gd name="T33" fmla="*/ 86 h 93"/>
                <a:gd name="T34" fmla="*/ 69 w 116"/>
                <a:gd name="T35" fmla="*/ 86 h 93"/>
                <a:gd name="T36" fmla="*/ 70 w 116"/>
                <a:gd name="T37" fmla="*/ 87 h 93"/>
                <a:gd name="T38" fmla="*/ 73 w 116"/>
                <a:gd name="T39" fmla="*/ 87 h 93"/>
                <a:gd name="T40" fmla="*/ 92 w 116"/>
                <a:gd name="T41" fmla="*/ 82 h 93"/>
                <a:gd name="T42" fmla="*/ 116 w 116"/>
                <a:gd name="T43" fmla="*/ 66 h 93"/>
                <a:gd name="T44" fmla="*/ 94 w 116"/>
                <a:gd name="T45" fmla="*/ 86 h 93"/>
                <a:gd name="T46" fmla="*/ 72 w 116"/>
                <a:gd name="T47" fmla="*/ 93 h 93"/>
                <a:gd name="T48" fmla="*/ 67 w 116"/>
                <a:gd name="T49" fmla="*/ 92 h 93"/>
                <a:gd name="T50" fmla="*/ 66 w 116"/>
                <a:gd name="T51" fmla="*/ 91 h 93"/>
                <a:gd name="T52" fmla="*/ 66 w 116"/>
                <a:gd name="T53" fmla="*/ 91 h 93"/>
                <a:gd name="T54" fmla="*/ 66 w 116"/>
                <a:gd name="T55" fmla="*/ 91 h 93"/>
                <a:gd name="T56" fmla="*/ 59 w 116"/>
                <a:gd name="T57" fmla="*/ 82 h 93"/>
                <a:gd name="T58" fmla="*/ 59 w 116"/>
                <a:gd name="T59" fmla="*/ 59 h 93"/>
                <a:gd name="T60" fmla="*/ 66 w 116"/>
                <a:gd name="T61" fmla="*/ 37 h 93"/>
                <a:gd name="T62" fmla="*/ 75 w 116"/>
                <a:gd name="T63" fmla="*/ 35 h 93"/>
                <a:gd name="T64" fmla="*/ 61 w 116"/>
                <a:gd name="T65" fmla="*/ 44 h 93"/>
                <a:gd name="T66" fmla="*/ 39 w 116"/>
                <a:gd name="T67" fmla="*/ 56 h 93"/>
                <a:gd name="T68" fmla="*/ 22 w 116"/>
                <a:gd name="T69" fmla="*/ 60 h 93"/>
                <a:gd name="T70" fmla="*/ 10 w 116"/>
                <a:gd name="T71" fmla="*/ 59 h 93"/>
                <a:gd name="T72" fmla="*/ 8 w 116"/>
                <a:gd name="T73" fmla="*/ 57 h 93"/>
                <a:gd name="T74" fmla="*/ 6 w 116"/>
                <a:gd name="T75" fmla="*/ 56 h 93"/>
                <a:gd name="T76" fmla="*/ 5 w 116"/>
                <a:gd name="T77" fmla="*/ 55 h 93"/>
                <a:gd name="T78" fmla="*/ 5 w 116"/>
                <a:gd name="T79" fmla="*/ 55 h 93"/>
                <a:gd name="T80" fmla="*/ 5 w 116"/>
                <a:gd name="T81" fmla="*/ 54 h 93"/>
                <a:gd name="T82" fmla="*/ 1 w 116"/>
                <a:gd name="T83" fmla="*/ 45 h 93"/>
                <a:gd name="T84" fmla="*/ 4 w 116"/>
                <a:gd name="T85" fmla="*/ 28 h 93"/>
                <a:gd name="T86" fmla="*/ 11 w 116"/>
                <a:gd name="T87"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93">
                  <a:moveTo>
                    <a:pt x="22" y="0"/>
                  </a:moveTo>
                  <a:cubicBezTo>
                    <a:pt x="20" y="2"/>
                    <a:pt x="19" y="5"/>
                    <a:pt x="17" y="7"/>
                  </a:cubicBezTo>
                  <a:cubicBezTo>
                    <a:pt x="16" y="9"/>
                    <a:pt x="15" y="12"/>
                    <a:pt x="13" y="14"/>
                  </a:cubicBezTo>
                  <a:cubicBezTo>
                    <a:pt x="11" y="19"/>
                    <a:pt x="9" y="24"/>
                    <a:pt x="7" y="29"/>
                  </a:cubicBezTo>
                  <a:cubicBezTo>
                    <a:pt x="6" y="34"/>
                    <a:pt x="5" y="39"/>
                    <a:pt x="6" y="44"/>
                  </a:cubicBezTo>
                  <a:cubicBezTo>
                    <a:pt x="7" y="46"/>
                    <a:pt x="8" y="48"/>
                    <a:pt x="9" y="50"/>
                  </a:cubicBezTo>
                  <a:cubicBezTo>
                    <a:pt x="9" y="50"/>
                    <a:pt x="9" y="50"/>
                    <a:pt x="9" y="50"/>
                  </a:cubicBezTo>
                  <a:cubicBezTo>
                    <a:pt x="10" y="51"/>
                    <a:pt x="10" y="51"/>
                    <a:pt x="10" y="51"/>
                  </a:cubicBezTo>
                  <a:cubicBezTo>
                    <a:pt x="10" y="51"/>
                    <a:pt x="10" y="51"/>
                    <a:pt x="10" y="51"/>
                  </a:cubicBezTo>
                  <a:cubicBezTo>
                    <a:pt x="10" y="51"/>
                    <a:pt x="10" y="51"/>
                    <a:pt x="10" y="51"/>
                  </a:cubicBezTo>
                  <a:cubicBezTo>
                    <a:pt x="10" y="51"/>
                    <a:pt x="10" y="51"/>
                    <a:pt x="10" y="51"/>
                  </a:cubicBezTo>
                  <a:cubicBezTo>
                    <a:pt x="10" y="51"/>
                    <a:pt x="9" y="50"/>
                    <a:pt x="10" y="50"/>
                  </a:cubicBezTo>
                  <a:cubicBezTo>
                    <a:pt x="10" y="51"/>
                    <a:pt x="10" y="51"/>
                    <a:pt x="10" y="51"/>
                  </a:cubicBezTo>
                  <a:cubicBezTo>
                    <a:pt x="11" y="52"/>
                    <a:pt x="11" y="52"/>
                    <a:pt x="11" y="52"/>
                  </a:cubicBezTo>
                  <a:cubicBezTo>
                    <a:pt x="11" y="52"/>
                    <a:pt x="11" y="52"/>
                    <a:pt x="12" y="52"/>
                  </a:cubicBezTo>
                  <a:cubicBezTo>
                    <a:pt x="12" y="52"/>
                    <a:pt x="12" y="52"/>
                    <a:pt x="12" y="52"/>
                  </a:cubicBezTo>
                  <a:cubicBezTo>
                    <a:pt x="13" y="53"/>
                    <a:pt x="13" y="53"/>
                    <a:pt x="13" y="53"/>
                  </a:cubicBezTo>
                  <a:cubicBezTo>
                    <a:pt x="13" y="53"/>
                    <a:pt x="14" y="53"/>
                    <a:pt x="14" y="53"/>
                  </a:cubicBezTo>
                  <a:cubicBezTo>
                    <a:pt x="19" y="54"/>
                    <a:pt x="24" y="53"/>
                    <a:pt x="29" y="52"/>
                  </a:cubicBezTo>
                  <a:cubicBezTo>
                    <a:pt x="33" y="50"/>
                    <a:pt x="38" y="48"/>
                    <a:pt x="43" y="45"/>
                  </a:cubicBezTo>
                  <a:cubicBezTo>
                    <a:pt x="48" y="43"/>
                    <a:pt x="52" y="40"/>
                    <a:pt x="57" y="37"/>
                  </a:cubicBezTo>
                  <a:cubicBezTo>
                    <a:pt x="59" y="36"/>
                    <a:pt x="61" y="35"/>
                    <a:pt x="64" y="33"/>
                  </a:cubicBezTo>
                  <a:cubicBezTo>
                    <a:pt x="66" y="32"/>
                    <a:pt x="68" y="30"/>
                    <a:pt x="70" y="28"/>
                  </a:cubicBezTo>
                  <a:cubicBezTo>
                    <a:pt x="83" y="19"/>
                    <a:pt x="83" y="19"/>
                    <a:pt x="83" y="19"/>
                  </a:cubicBezTo>
                  <a:cubicBezTo>
                    <a:pt x="76" y="33"/>
                    <a:pt x="76" y="33"/>
                    <a:pt x="76" y="33"/>
                  </a:cubicBezTo>
                  <a:cubicBezTo>
                    <a:pt x="75" y="35"/>
                    <a:pt x="74" y="38"/>
                    <a:pt x="73" y="40"/>
                  </a:cubicBezTo>
                  <a:cubicBezTo>
                    <a:pt x="72" y="42"/>
                    <a:pt x="72" y="44"/>
                    <a:pt x="71" y="47"/>
                  </a:cubicBezTo>
                  <a:cubicBezTo>
                    <a:pt x="69" y="51"/>
                    <a:pt x="68" y="56"/>
                    <a:pt x="67" y="60"/>
                  </a:cubicBezTo>
                  <a:cubicBezTo>
                    <a:pt x="65" y="65"/>
                    <a:pt x="65" y="69"/>
                    <a:pt x="65" y="74"/>
                  </a:cubicBezTo>
                  <a:cubicBezTo>
                    <a:pt x="64" y="78"/>
                    <a:pt x="65" y="83"/>
                    <a:pt x="68" y="85"/>
                  </a:cubicBezTo>
                  <a:cubicBezTo>
                    <a:pt x="68" y="85"/>
                    <a:pt x="68"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70" y="87"/>
                    <a:pt x="70" y="87"/>
                    <a:pt x="70" y="87"/>
                  </a:cubicBezTo>
                  <a:cubicBezTo>
                    <a:pt x="71" y="87"/>
                    <a:pt x="71" y="87"/>
                    <a:pt x="71" y="87"/>
                  </a:cubicBezTo>
                  <a:cubicBezTo>
                    <a:pt x="73" y="87"/>
                    <a:pt x="73" y="87"/>
                    <a:pt x="73" y="87"/>
                  </a:cubicBezTo>
                  <a:cubicBezTo>
                    <a:pt x="75" y="88"/>
                    <a:pt x="77" y="88"/>
                    <a:pt x="79" y="87"/>
                  </a:cubicBezTo>
                  <a:cubicBezTo>
                    <a:pt x="83" y="86"/>
                    <a:pt x="88" y="85"/>
                    <a:pt x="92" y="82"/>
                  </a:cubicBezTo>
                  <a:cubicBezTo>
                    <a:pt x="96" y="80"/>
                    <a:pt x="100" y="78"/>
                    <a:pt x="104" y="75"/>
                  </a:cubicBezTo>
                  <a:cubicBezTo>
                    <a:pt x="108" y="72"/>
                    <a:pt x="112" y="69"/>
                    <a:pt x="116" y="66"/>
                  </a:cubicBezTo>
                  <a:cubicBezTo>
                    <a:pt x="113" y="70"/>
                    <a:pt x="109" y="73"/>
                    <a:pt x="106" y="77"/>
                  </a:cubicBezTo>
                  <a:cubicBezTo>
                    <a:pt x="102" y="80"/>
                    <a:pt x="98" y="83"/>
                    <a:pt x="94" y="86"/>
                  </a:cubicBezTo>
                  <a:cubicBezTo>
                    <a:pt x="90" y="88"/>
                    <a:pt x="85" y="91"/>
                    <a:pt x="80" y="92"/>
                  </a:cubicBezTo>
                  <a:cubicBezTo>
                    <a:pt x="78" y="93"/>
                    <a:pt x="75" y="93"/>
                    <a:pt x="72" y="93"/>
                  </a:cubicBezTo>
                  <a:cubicBezTo>
                    <a:pt x="71" y="93"/>
                    <a:pt x="71" y="93"/>
                    <a:pt x="70" y="93"/>
                  </a:cubicBezTo>
                  <a:cubicBezTo>
                    <a:pt x="69" y="92"/>
                    <a:pt x="68" y="92"/>
                    <a:pt x="67" y="92"/>
                  </a:cubicBezTo>
                  <a:cubicBezTo>
                    <a:pt x="67" y="92"/>
                    <a:pt x="67" y="92"/>
                    <a:pt x="67" y="92"/>
                  </a:cubicBezTo>
                  <a:cubicBezTo>
                    <a:pt x="66" y="91"/>
                    <a:pt x="66" y="91"/>
                    <a:pt x="66" y="91"/>
                  </a:cubicBezTo>
                  <a:cubicBezTo>
                    <a:pt x="66" y="91"/>
                    <a:pt x="66" y="91"/>
                    <a:pt x="66" y="91"/>
                  </a:cubicBezTo>
                  <a:cubicBezTo>
                    <a:pt x="66" y="91"/>
                    <a:pt x="66" y="91"/>
                    <a:pt x="66" y="91"/>
                  </a:cubicBezTo>
                  <a:cubicBezTo>
                    <a:pt x="66" y="91"/>
                    <a:pt x="66" y="91"/>
                    <a:pt x="66" y="91"/>
                  </a:cubicBezTo>
                  <a:cubicBezTo>
                    <a:pt x="66" y="91"/>
                    <a:pt x="66" y="91"/>
                    <a:pt x="66" y="91"/>
                  </a:cubicBezTo>
                  <a:cubicBezTo>
                    <a:pt x="65" y="91"/>
                    <a:pt x="64" y="90"/>
                    <a:pt x="64" y="90"/>
                  </a:cubicBezTo>
                  <a:cubicBezTo>
                    <a:pt x="61" y="88"/>
                    <a:pt x="60" y="85"/>
                    <a:pt x="59" y="82"/>
                  </a:cubicBezTo>
                  <a:cubicBezTo>
                    <a:pt x="58" y="79"/>
                    <a:pt x="58" y="77"/>
                    <a:pt x="58" y="74"/>
                  </a:cubicBezTo>
                  <a:cubicBezTo>
                    <a:pt x="57" y="69"/>
                    <a:pt x="58" y="64"/>
                    <a:pt x="59" y="59"/>
                  </a:cubicBezTo>
                  <a:cubicBezTo>
                    <a:pt x="60" y="54"/>
                    <a:pt x="62" y="49"/>
                    <a:pt x="63" y="44"/>
                  </a:cubicBezTo>
                  <a:cubicBezTo>
                    <a:pt x="64" y="42"/>
                    <a:pt x="65" y="39"/>
                    <a:pt x="66" y="37"/>
                  </a:cubicBezTo>
                  <a:cubicBezTo>
                    <a:pt x="67" y="35"/>
                    <a:pt x="68" y="32"/>
                    <a:pt x="69" y="30"/>
                  </a:cubicBezTo>
                  <a:cubicBezTo>
                    <a:pt x="75" y="35"/>
                    <a:pt x="75" y="35"/>
                    <a:pt x="75" y="35"/>
                  </a:cubicBezTo>
                  <a:cubicBezTo>
                    <a:pt x="73" y="37"/>
                    <a:pt x="70" y="38"/>
                    <a:pt x="68" y="40"/>
                  </a:cubicBezTo>
                  <a:cubicBezTo>
                    <a:pt x="66" y="41"/>
                    <a:pt x="63" y="43"/>
                    <a:pt x="61" y="44"/>
                  </a:cubicBezTo>
                  <a:cubicBezTo>
                    <a:pt x="56" y="47"/>
                    <a:pt x="51" y="50"/>
                    <a:pt x="46" y="52"/>
                  </a:cubicBezTo>
                  <a:cubicBezTo>
                    <a:pt x="44" y="54"/>
                    <a:pt x="41" y="55"/>
                    <a:pt x="39" y="56"/>
                  </a:cubicBezTo>
                  <a:cubicBezTo>
                    <a:pt x="36" y="57"/>
                    <a:pt x="33" y="58"/>
                    <a:pt x="31" y="58"/>
                  </a:cubicBezTo>
                  <a:cubicBezTo>
                    <a:pt x="28" y="59"/>
                    <a:pt x="25" y="60"/>
                    <a:pt x="22" y="60"/>
                  </a:cubicBezTo>
                  <a:cubicBezTo>
                    <a:pt x="19" y="60"/>
                    <a:pt x="16" y="60"/>
                    <a:pt x="13" y="59"/>
                  </a:cubicBezTo>
                  <a:cubicBezTo>
                    <a:pt x="12" y="59"/>
                    <a:pt x="11" y="59"/>
                    <a:pt x="10" y="59"/>
                  </a:cubicBezTo>
                  <a:cubicBezTo>
                    <a:pt x="9" y="58"/>
                    <a:pt x="9" y="58"/>
                    <a:pt x="9" y="58"/>
                  </a:cubicBezTo>
                  <a:cubicBezTo>
                    <a:pt x="9" y="58"/>
                    <a:pt x="8" y="57"/>
                    <a:pt x="8" y="57"/>
                  </a:cubicBezTo>
                  <a:cubicBezTo>
                    <a:pt x="7" y="56"/>
                    <a:pt x="7" y="56"/>
                    <a:pt x="7" y="56"/>
                  </a:cubicBezTo>
                  <a:cubicBezTo>
                    <a:pt x="6" y="56"/>
                    <a:pt x="6" y="56"/>
                    <a:pt x="6" y="56"/>
                  </a:cubicBezTo>
                  <a:cubicBezTo>
                    <a:pt x="5" y="55"/>
                    <a:pt x="5" y="55"/>
                    <a:pt x="5" y="55"/>
                  </a:cubicBezTo>
                  <a:cubicBezTo>
                    <a:pt x="5" y="55"/>
                    <a:pt x="5" y="55"/>
                    <a:pt x="5" y="55"/>
                  </a:cubicBezTo>
                  <a:cubicBezTo>
                    <a:pt x="5" y="55"/>
                    <a:pt x="5" y="55"/>
                    <a:pt x="5" y="55"/>
                  </a:cubicBezTo>
                  <a:cubicBezTo>
                    <a:pt x="5" y="55"/>
                    <a:pt x="5" y="55"/>
                    <a:pt x="5" y="55"/>
                  </a:cubicBezTo>
                  <a:cubicBezTo>
                    <a:pt x="5" y="55"/>
                    <a:pt x="5" y="55"/>
                    <a:pt x="5" y="55"/>
                  </a:cubicBezTo>
                  <a:cubicBezTo>
                    <a:pt x="5" y="54"/>
                    <a:pt x="5" y="54"/>
                    <a:pt x="5" y="54"/>
                  </a:cubicBezTo>
                  <a:cubicBezTo>
                    <a:pt x="4" y="54"/>
                    <a:pt x="4" y="54"/>
                    <a:pt x="4" y="54"/>
                  </a:cubicBezTo>
                  <a:cubicBezTo>
                    <a:pt x="2" y="51"/>
                    <a:pt x="1" y="48"/>
                    <a:pt x="1" y="45"/>
                  </a:cubicBezTo>
                  <a:cubicBezTo>
                    <a:pt x="0" y="42"/>
                    <a:pt x="1" y="39"/>
                    <a:pt x="1" y="36"/>
                  </a:cubicBezTo>
                  <a:cubicBezTo>
                    <a:pt x="2" y="33"/>
                    <a:pt x="3" y="30"/>
                    <a:pt x="4" y="28"/>
                  </a:cubicBezTo>
                  <a:cubicBezTo>
                    <a:pt x="5" y="25"/>
                    <a:pt x="6" y="23"/>
                    <a:pt x="7" y="20"/>
                  </a:cubicBezTo>
                  <a:cubicBezTo>
                    <a:pt x="8" y="18"/>
                    <a:pt x="10" y="15"/>
                    <a:pt x="11" y="13"/>
                  </a:cubicBezTo>
                  <a:cubicBezTo>
                    <a:pt x="14" y="9"/>
                    <a:pt x="18" y="4"/>
                    <a:pt x="22"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96"/>
            <p:cNvSpPr/>
            <p:nvPr/>
          </p:nvSpPr>
          <p:spPr bwMode="auto">
            <a:xfrm>
              <a:off x="5524500" y="3605213"/>
              <a:ext cx="309563" cy="242888"/>
            </a:xfrm>
            <a:custGeom>
              <a:avLst/>
              <a:gdLst>
                <a:gd name="T0" fmla="*/ 24 w 73"/>
                <a:gd name="T1" fmla="*/ 0 h 57"/>
                <a:gd name="T2" fmla="*/ 21 w 73"/>
                <a:gd name="T3" fmla="*/ 5 h 57"/>
                <a:gd name="T4" fmla="*/ 14 w 73"/>
                <a:gd name="T5" fmla="*/ 18 h 57"/>
                <a:gd name="T6" fmla="*/ 10 w 73"/>
                <a:gd name="T7" fmla="*/ 26 h 57"/>
                <a:gd name="T8" fmla="*/ 8 w 73"/>
                <a:gd name="T9" fmla="*/ 36 h 57"/>
                <a:gd name="T10" fmla="*/ 9 w 73"/>
                <a:gd name="T11" fmla="*/ 45 h 57"/>
                <a:gd name="T12" fmla="*/ 12 w 73"/>
                <a:gd name="T13" fmla="*/ 47 h 57"/>
                <a:gd name="T14" fmla="*/ 12 w 73"/>
                <a:gd name="T15" fmla="*/ 47 h 57"/>
                <a:gd name="T16" fmla="*/ 13 w 73"/>
                <a:gd name="T17" fmla="*/ 47 h 57"/>
                <a:gd name="T18" fmla="*/ 13 w 73"/>
                <a:gd name="T19" fmla="*/ 47 h 57"/>
                <a:gd name="T20" fmla="*/ 13 w 73"/>
                <a:gd name="T21" fmla="*/ 47 h 57"/>
                <a:gd name="T22" fmla="*/ 12 w 73"/>
                <a:gd name="T23" fmla="*/ 47 h 57"/>
                <a:gd name="T24" fmla="*/ 13 w 73"/>
                <a:gd name="T25" fmla="*/ 48 h 57"/>
                <a:gd name="T26" fmla="*/ 15 w 73"/>
                <a:gd name="T27" fmla="*/ 48 h 57"/>
                <a:gd name="T28" fmla="*/ 17 w 73"/>
                <a:gd name="T29" fmla="*/ 48 h 57"/>
                <a:gd name="T30" fmla="*/ 27 w 73"/>
                <a:gd name="T31" fmla="*/ 47 h 57"/>
                <a:gd name="T32" fmla="*/ 38 w 73"/>
                <a:gd name="T33" fmla="*/ 44 h 57"/>
                <a:gd name="T34" fmla="*/ 56 w 73"/>
                <a:gd name="T35" fmla="*/ 34 h 57"/>
                <a:gd name="T36" fmla="*/ 69 w 73"/>
                <a:gd name="T37" fmla="*/ 26 h 57"/>
                <a:gd name="T38" fmla="*/ 73 w 73"/>
                <a:gd name="T39" fmla="*/ 23 h 57"/>
                <a:gd name="T40" fmla="*/ 70 w 73"/>
                <a:gd name="T41" fmla="*/ 27 h 57"/>
                <a:gd name="T42" fmla="*/ 59 w 73"/>
                <a:gd name="T43" fmla="*/ 38 h 57"/>
                <a:gd name="T44" fmla="*/ 51 w 73"/>
                <a:gd name="T45" fmla="*/ 44 h 57"/>
                <a:gd name="T46" fmla="*/ 41 w 73"/>
                <a:gd name="T47" fmla="*/ 50 h 57"/>
                <a:gd name="T48" fmla="*/ 30 w 73"/>
                <a:gd name="T49" fmla="*/ 55 h 57"/>
                <a:gd name="T50" fmla="*/ 16 w 73"/>
                <a:gd name="T51" fmla="*/ 56 h 57"/>
                <a:gd name="T52" fmla="*/ 12 w 73"/>
                <a:gd name="T53" fmla="*/ 56 h 57"/>
                <a:gd name="T54" fmla="*/ 11 w 73"/>
                <a:gd name="T55" fmla="*/ 55 h 57"/>
                <a:gd name="T56" fmla="*/ 10 w 73"/>
                <a:gd name="T57" fmla="*/ 55 h 57"/>
                <a:gd name="T58" fmla="*/ 10 w 73"/>
                <a:gd name="T59" fmla="*/ 55 h 57"/>
                <a:gd name="T60" fmla="*/ 10 w 73"/>
                <a:gd name="T61" fmla="*/ 55 h 57"/>
                <a:gd name="T62" fmla="*/ 9 w 73"/>
                <a:gd name="T63" fmla="*/ 55 h 57"/>
                <a:gd name="T64" fmla="*/ 9 w 73"/>
                <a:gd name="T65" fmla="*/ 55 h 57"/>
                <a:gd name="T66" fmla="*/ 9 w 73"/>
                <a:gd name="T67" fmla="*/ 55 h 57"/>
                <a:gd name="T68" fmla="*/ 3 w 73"/>
                <a:gd name="T69" fmla="*/ 49 h 57"/>
                <a:gd name="T70" fmla="*/ 0 w 73"/>
                <a:gd name="T71" fmla="*/ 42 h 57"/>
                <a:gd name="T72" fmla="*/ 0 w 73"/>
                <a:gd name="T73" fmla="*/ 35 h 57"/>
                <a:gd name="T74" fmla="*/ 5 w 73"/>
                <a:gd name="T75" fmla="*/ 24 h 57"/>
                <a:gd name="T76" fmla="*/ 10 w 73"/>
                <a:gd name="T77" fmla="*/ 15 h 57"/>
                <a:gd name="T78" fmla="*/ 20 w 73"/>
                <a:gd name="T79" fmla="*/ 4 h 57"/>
                <a:gd name="T80" fmla="*/ 24 w 73"/>
                <a:gd name="T8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57">
                  <a:moveTo>
                    <a:pt x="24" y="0"/>
                  </a:moveTo>
                  <a:cubicBezTo>
                    <a:pt x="24" y="0"/>
                    <a:pt x="23" y="1"/>
                    <a:pt x="21" y="5"/>
                  </a:cubicBezTo>
                  <a:cubicBezTo>
                    <a:pt x="19" y="8"/>
                    <a:pt x="17" y="12"/>
                    <a:pt x="14" y="18"/>
                  </a:cubicBezTo>
                  <a:cubicBezTo>
                    <a:pt x="13" y="20"/>
                    <a:pt x="12" y="23"/>
                    <a:pt x="10" y="26"/>
                  </a:cubicBezTo>
                  <a:cubicBezTo>
                    <a:pt x="9" y="30"/>
                    <a:pt x="8" y="33"/>
                    <a:pt x="8" y="36"/>
                  </a:cubicBezTo>
                  <a:cubicBezTo>
                    <a:pt x="7" y="40"/>
                    <a:pt x="7" y="43"/>
                    <a:pt x="9" y="45"/>
                  </a:cubicBezTo>
                  <a:cubicBezTo>
                    <a:pt x="10" y="46"/>
                    <a:pt x="11"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2" y="47"/>
                    <a:pt x="13" y="47"/>
                    <a:pt x="12" y="47"/>
                  </a:cubicBezTo>
                  <a:cubicBezTo>
                    <a:pt x="13" y="48"/>
                    <a:pt x="13" y="48"/>
                    <a:pt x="13" y="48"/>
                  </a:cubicBezTo>
                  <a:cubicBezTo>
                    <a:pt x="15" y="48"/>
                    <a:pt x="15" y="48"/>
                    <a:pt x="15" y="48"/>
                  </a:cubicBezTo>
                  <a:cubicBezTo>
                    <a:pt x="15" y="48"/>
                    <a:pt x="16" y="48"/>
                    <a:pt x="17" y="48"/>
                  </a:cubicBezTo>
                  <a:cubicBezTo>
                    <a:pt x="20" y="49"/>
                    <a:pt x="24" y="48"/>
                    <a:pt x="27" y="47"/>
                  </a:cubicBezTo>
                  <a:cubicBezTo>
                    <a:pt x="31" y="46"/>
                    <a:pt x="35" y="45"/>
                    <a:pt x="38" y="44"/>
                  </a:cubicBezTo>
                  <a:cubicBezTo>
                    <a:pt x="45" y="41"/>
                    <a:pt x="51" y="37"/>
                    <a:pt x="56" y="34"/>
                  </a:cubicBezTo>
                  <a:cubicBezTo>
                    <a:pt x="61" y="31"/>
                    <a:pt x="66" y="28"/>
                    <a:pt x="69" y="26"/>
                  </a:cubicBezTo>
                  <a:cubicBezTo>
                    <a:pt x="72" y="24"/>
                    <a:pt x="73" y="23"/>
                    <a:pt x="73" y="23"/>
                  </a:cubicBezTo>
                  <a:cubicBezTo>
                    <a:pt x="73" y="23"/>
                    <a:pt x="72" y="25"/>
                    <a:pt x="70" y="27"/>
                  </a:cubicBezTo>
                  <a:cubicBezTo>
                    <a:pt x="67" y="30"/>
                    <a:pt x="64" y="34"/>
                    <a:pt x="59" y="38"/>
                  </a:cubicBezTo>
                  <a:cubicBezTo>
                    <a:pt x="56" y="40"/>
                    <a:pt x="54" y="42"/>
                    <a:pt x="51" y="44"/>
                  </a:cubicBezTo>
                  <a:cubicBezTo>
                    <a:pt x="48" y="46"/>
                    <a:pt x="45" y="48"/>
                    <a:pt x="41" y="50"/>
                  </a:cubicBezTo>
                  <a:cubicBezTo>
                    <a:pt x="38" y="52"/>
                    <a:pt x="34" y="54"/>
                    <a:pt x="30" y="55"/>
                  </a:cubicBezTo>
                  <a:cubicBezTo>
                    <a:pt x="25" y="56"/>
                    <a:pt x="21" y="57"/>
                    <a:pt x="16" y="56"/>
                  </a:cubicBezTo>
                  <a:cubicBezTo>
                    <a:pt x="15" y="56"/>
                    <a:pt x="13" y="56"/>
                    <a:pt x="12" y="56"/>
                  </a:cubicBezTo>
                  <a:cubicBezTo>
                    <a:pt x="11" y="55"/>
                    <a:pt x="11" y="55"/>
                    <a:pt x="11" y="55"/>
                  </a:cubicBezTo>
                  <a:cubicBezTo>
                    <a:pt x="10" y="55"/>
                    <a:pt x="10" y="55"/>
                    <a:pt x="10" y="55"/>
                  </a:cubicBezTo>
                  <a:cubicBezTo>
                    <a:pt x="10" y="55"/>
                    <a:pt x="10" y="55"/>
                    <a:pt x="10" y="55"/>
                  </a:cubicBezTo>
                  <a:cubicBezTo>
                    <a:pt x="10" y="55"/>
                    <a:pt x="10" y="55"/>
                    <a:pt x="10" y="55"/>
                  </a:cubicBezTo>
                  <a:cubicBezTo>
                    <a:pt x="9" y="55"/>
                    <a:pt x="9" y="55"/>
                    <a:pt x="9" y="55"/>
                  </a:cubicBezTo>
                  <a:cubicBezTo>
                    <a:pt x="9" y="55"/>
                    <a:pt x="9" y="55"/>
                    <a:pt x="9" y="55"/>
                  </a:cubicBezTo>
                  <a:cubicBezTo>
                    <a:pt x="9" y="55"/>
                    <a:pt x="9" y="55"/>
                    <a:pt x="9" y="55"/>
                  </a:cubicBezTo>
                  <a:cubicBezTo>
                    <a:pt x="6" y="54"/>
                    <a:pt x="4" y="52"/>
                    <a:pt x="3" y="49"/>
                  </a:cubicBezTo>
                  <a:cubicBezTo>
                    <a:pt x="1" y="47"/>
                    <a:pt x="0" y="44"/>
                    <a:pt x="0" y="42"/>
                  </a:cubicBezTo>
                  <a:cubicBezTo>
                    <a:pt x="0" y="40"/>
                    <a:pt x="0" y="37"/>
                    <a:pt x="0" y="35"/>
                  </a:cubicBezTo>
                  <a:cubicBezTo>
                    <a:pt x="1" y="31"/>
                    <a:pt x="3" y="27"/>
                    <a:pt x="5" y="24"/>
                  </a:cubicBezTo>
                  <a:cubicBezTo>
                    <a:pt x="6" y="21"/>
                    <a:pt x="8" y="18"/>
                    <a:pt x="10" y="15"/>
                  </a:cubicBezTo>
                  <a:cubicBezTo>
                    <a:pt x="14" y="10"/>
                    <a:pt x="17" y="6"/>
                    <a:pt x="20" y="4"/>
                  </a:cubicBezTo>
                  <a:cubicBezTo>
                    <a:pt x="22" y="1"/>
                    <a:pt x="24" y="0"/>
                    <a:pt x="24"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97"/>
            <p:cNvSpPr/>
            <p:nvPr/>
          </p:nvSpPr>
          <p:spPr bwMode="auto">
            <a:xfrm>
              <a:off x="5051425" y="4157663"/>
              <a:ext cx="425450" cy="617538"/>
            </a:xfrm>
            <a:custGeom>
              <a:avLst/>
              <a:gdLst>
                <a:gd name="T0" fmla="*/ 100 w 100"/>
                <a:gd name="T1" fmla="*/ 0 h 145"/>
                <a:gd name="T2" fmla="*/ 97 w 100"/>
                <a:gd name="T3" fmla="*/ 6 h 145"/>
                <a:gd name="T4" fmla="*/ 87 w 100"/>
                <a:gd name="T5" fmla="*/ 24 h 145"/>
                <a:gd name="T6" fmla="*/ 73 w 100"/>
                <a:gd name="T7" fmla="*/ 49 h 145"/>
                <a:gd name="T8" fmla="*/ 65 w 100"/>
                <a:gd name="T9" fmla="*/ 62 h 145"/>
                <a:gd name="T10" fmla="*/ 56 w 100"/>
                <a:gd name="T11" fmla="*/ 76 h 145"/>
                <a:gd name="T12" fmla="*/ 46 w 100"/>
                <a:gd name="T13" fmla="*/ 90 h 145"/>
                <a:gd name="T14" fmla="*/ 37 w 100"/>
                <a:gd name="T15" fmla="*/ 103 h 145"/>
                <a:gd name="T16" fmla="*/ 28 w 100"/>
                <a:gd name="T17" fmla="*/ 115 h 145"/>
                <a:gd name="T18" fmla="*/ 23 w 100"/>
                <a:gd name="T19" fmla="*/ 120 h 145"/>
                <a:gd name="T20" fmla="*/ 19 w 100"/>
                <a:gd name="T21" fmla="*/ 125 h 145"/>
                <a:gd name="T22" fmla="*/ 15 w 100"/>
                <a:gd name="T23" fmla="*/ 130 h 145"/>
                <a:gd name="T24" fmla="*/ 12 w 100"/>
                <a:gd name="T25" fmla="*/ 133 h 145"/>
                <a:gd name="T26" fmla="*/ 5 w 100"/>
                <a:gd name="T27" fmla="*/ 140 h 145"/>
                <a:gd name="T28" fmla="*/ 0 w 100"/>
                <a:gd name="T29" fmla="*/ 145 h 145"/>
                <a:gd name="T30" fmla="*/ 4 w 100"/>
                <a:gd name="T31" fmla="*/ 139 h 145"/>
                <a:gd name="T32" fmla="*/ 10 w 100"/>
                <a:gd name="T33" fmla="*/ 132 h 145"/>
                <a:gd name="T34" fmla="*/ 17 w 100"/>
                <a:gd name="T35" fmla="*/ 123 h 145"/>
                <a:gd name="T36" fmla="*/ 24 w 100"/>
                <a:gd name="T37" fmla="*/ 112 h 145"/>
                <a:gd name="T38" fmla="*/ 33 w 100"/>
                <a:gd name="T39" fmla="*/ 100 h 145"/>
                <a:gd name="T40" fmla="*/ 42 w 100"/>
                <a:gd name="T41" fmla="*/ 87 h 145"/>
                <a:gd name="T42" fmla="*/ 51 w 100"/>
                <a:gd name="T43" fmla="*/ 73 h 145"/>
                <a:gd name="T44" fmla="*/ 69 w 100"/>
                <a:gd name="T45" fmla="*/ 46 h 145"/>
                <a:gd name="T46" fmla="*/ 77 w 100"/>
                <a:gd name="T47" fmla="*/ 33 h 145"/>
                <a:gd name="T48" fmla="*/ 84 w 100"/>
                <a:gd name="T49" fmla="*/ 22 h 145"/>
                <a:gd name="T50" fmla="*/ 100 w 100"/>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45">
                  <a:moveTo>
                    <a:pt x="100" y="0"/>
                  </a:moveTo>
                  <a:cubicBezTo>
                    <a:pt x="100" y="0"/>
                    <a:pt x="99" y="2"/>
                    <a:pt x="97" y="6"/>
                  </a:cubicBezTo>
                  <a:cubicBezTo>
                    <a:pt x="95" y="11"/>
                    <a:pt x="91" y="17"/>
                    <a:pt x="87" y="24"/>
                  </a:cubicBezTo>
                  <a:cubicBezTo>
                    <a:pt x="83" y="31"/>
                    <a:pt x="78" y="40"/>
                    <a:pt x="73" y="49"/>
                  </a:cubicBezTo>
                  <a:cubicBezTo>
                    <a:pt x="70" y="53"/>
                    <a:pt x="68" y="58"/>
                    <a:pt x="65" y="62"/>
                  </a:cubicBezTo>
                  <a:cubicBezTo>
                    <a:pt x="62" y="67"/>
                    <a:pt x="59" y="71"/>
                    <a:pt x="56" y="76"/>
                  </a:cubicBezTo>
                  <a:cubicBezTo>
                    <a:pt x="53" y="81"/>
                    <a:pt x="49" y="85"/>
                    <a:pt x="46" y="90"/>
                  </a:cubicBezTo>
                  <a:cubicBezTo>
                    <a:pt x="43" y="94"/>
                    <a:pt x="40" y="99"/>
                    <a:pt x="37" y="103"/>
                  </a:cubicBezTo>
                  <a:cubicBezTo>
                    <a:pt x="34" y="107"/>
                    <a:pt x="31" y="111"/>
                    <a:pt x="28" y="115"/>
                  </a:cubicBezTo>
                  <a:cubicBezTo>
                    <a:pt x="26" y="117"/>
                    <a:pt x="25" y="118"/>
                    <a:pt x="23" y="120"/>
                  </a:cubicBezTo>
                  <a:cubicBezTo>
                    <a:pt x="22" y="122"/>
                    <a:pt x="21" y="123"/>
                    <a:pt x="19" y="125"/>
                  </a:cubicBezTo>
                  <a:cubicBezTo>
                    <a:pt x="18" y="127"/>
                    <a:pt x="17" y="128"/>
                    <a:pt x="15" y="130"/>
                  </a:cubicBezTo>
                  <a:cubicBezTo>
                    <a:pt x="14" y="131"/>
                    <a:pt x="13" y="132"/>
                    <a:pt x="12" y="133"/>
                  </a:cubicBezTo>
                  <a:cubicBezTo>
                    <a:pt x="9" y="136"/>
                    <a:pt x="7" y="138"/>
                    <a:pt x="5" y="140"/>
                  </a:cubicBezTo>
                  <a:cubicBezTo>
                    <a:pt x="2" y="143"/>
                    <a:pt x="0" y="145"/>
                    <a:pt x="0" y="145"/>
                  </a:cubicBezTo>
                  <a:cubicBezTo>
                    <a:pt x="0" y="145"/>
                    <a:pt x="1" y="143"/>
                    <a:pt x="4" y="139"/>
                  </a:cubicBezTo>
                  <a:cubicBezTo>
                    <a:pt x="6" y="137"/>
                    <a:pt x="8" y="135"/>
                    <a:pt x="10" y="132"/>
                  </a:cubicBezTo>
                  <a:cubicBezTo>
                    <a:pt x="12" y="129"/>
                    <a:pt x="14" y="126"/>
                    <a:pt x="17" y="123"/>
                  </a:cubicBezTo>
                  <a:cubicBezTo>
                    <a:pt x="19" y="120"/>
                    <a:pt x="22" y="116"/>
                    <a:pt x="24" y="112"/>
                  </a:cubicBezTo>
                  <a:cubicBezTo>
                    <a:pt x="27" y="108"/>
                    <a:pt x="30" y="104"/>
                    <a:pt x="33" y="100"/>
                  </a:cubicBezTo>
                  <a:cubicBezTo>
                    <a:pt x="36" y="96"/>
                    <a:pt x="39" y="91"/>
                    <a:pt x="42" y="87"/>
                  </a:cubicBezTo>
                  <a:cubicBezTo>
                    <a:pt x="45" y="82"/>
                    <a:pt x="48" y="77"/>
                    <a:pt x="51" y="73"/>
                  </a:cubicBezTo>
                  <a:cubicBezTo>
                    <a:pt x="57" y="64"/>
                    <a:pt x="63" y="55"/>
                    <a:pt x="69" y="46"/>
                  </a:cubicBezTo>
                  <a:cubicBezTo>
                    <a:pt x="72" y="42"/>
                    <a:pt x="74" y="37"/>
                    <a:pt x="77" y="33"/>
                  </a:cubicBezTo>
                  <a:cubicBezTo>
                    <a:pt x="80" y="30"/>
                    <a:pt x="82" y="26"/>
                    <a:pt x="84" y="22"/>
                  </a:cubicBezTo>
                  <a:cubicBezTo>
                    <a:pt x="94" y="9"/>
                    <a:pt x="100" y="0"/>
                    <a:pt x="100"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98"/>
            <p:cNvSpPr/>
            <p:nvPr/>
          </p:nvSpPr>
          <p:spPr bwMode="auto">
            <a:xfrm>
              <a:off x="4919663" y="4132263"/>
              <a:ext cx="506413" cy="554038"/>
            </a:xfrm>
            <a:custGeom>
              <a:avLst/>
              <a:gdLst>
                <a:gd name="T0" fmla="*/ 119 w 119"/>
                <a:gd name="T1" fmla="*/ 0 h 130"/>
                <a:gd name="T2" fmla="*/ 101 w 119"/>
                <a:gd name="T3" fmla="*/ 22 h 130"/>
                <a:gd name="T4" fmla="*/ 83 w 119"/>
                <a:gd name="T5" fmla="*/ 43 h 130"/>
                <a:gd name="T6" fmla="*/ 72 w 119"/>
                <a:gd name="T7" fmla="*/ 55 h 130"/>
                <a:gd name="T8" fmla="*/ 61 w 119"/>
                <a:gd name="T9" fmla="*/ 67 h 130"/>
                <a:gd name="T10" fmla="*/ 50 w 119"/>
                <a:gd name="T11" fmla="*/ 79 h 130"/>
                <a:gd name="T12" fmla="*/ 39 w 119"/>
                <a:gd name="T13" fmla="*/ 90 h 130"/>
                <a:gd name="T14" fmla="*/ 19 w 119"/>
                <a:gd name="T15" fmla="*/ 110 h 130"/>
                <a:gd name="T16" fmla="*/ 11 w 119"/>
                <a:gd name="T17" fmla="*/ 118 h 130"/>
                <a:gd name="T18" fmla="*/ 5 w 119"/>
                <a:gd name="T19" fmla="*/ 125 h 130"/>
                <a:gd name="T20" fmla="*/ 0 w 119"/>
                <a:gd name="T21" fmla="*/ 130 h 130"/>
                <a:gd name="T22" fmla="*/ 4 w 119"/>
                <a:gd name="T23" fmla="*/ 124 h 130"/>
                <a:gd name="T24" fmla="*/ 9 w 119"/>
                <a:gd name="T25" fmla="*/ 117 h 130"/>
                <a:gd name="T26" fmla="*/ 17 w 119"/>
                <a:gd name="T27" fmla="*/ 108 h 130"/>
                <a:gd name="T28" fmla="*/ 25 w 119"/>
                <a:gd name="T29" fmla="*/ 98 h 130"/>
                <a:gd name="T30" fmla="*/ 35 w 119"/>
                <a:gd name="T31" fmla="*/ 87 h 130"/>
                <a:gd name="T32" fmla="*/ 46 w 119"/>
                <a:gd name="T33" fmla="*/ 75 h 130"/>
                <a:gd name="T34" fmla="*/ 57 w 119"/>
                <a:gd name="T35" fmla="*/ 63 h 130"/>
                <a:gd name="T36" fmla="*/ 68 w 119"/>
                <a:gd name="T37" fmla="*/ 51 h 130"/>
                <a:gd name="T38" fmla="*/ 79 w 119"/>
                <a:gd name="T39" fmla="*/ 39 h 130"/>
                <a:gd name="T40" fmla="*/ 90 w 119"/>
                <a:gd name="T41" fmla="*/ 29 h 130"/>
                <a:gd name="T42" fmla="*/ 99 w 119"/>
                <a:gd name="T43" fmla="*/ 19 h 130"/>
                <a:gd name="T44" fmla="*/ 119 w 119"/>
                <a:gd name="T4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30">
                  <a:moveTo>
                    <a:pt x="119" y="0"/>
                  </a:moveTo>
                  <a:cubicBezTo>
                    <a:pt x="119" y="0"/>
                    <a:pt x="112" y="9"/>
                    <a:pt x="101" y="22"/>
                  </a:cubicBezTo>
                  <a:cubicBezTo>
                    <a:pt x="96" y="28"/>
                    <a:pt x="90" y="35"/>
                    <a:pt x="83" y="43"/>
                  </a:cubicBezTo>
                  <a:cubicBezTo>
                    <a:pt x="79" y="47"/>
                    <a:pt x="76" y="51"/>
                    <a:pt x="72" y="55"/>
                  </a:cubicBezTo>
                  <a:cubicBezTo>
                    <a:pt x="68" y="59"/>
                    <a:pt x="65" y="63"/>
                    <a:pt x="61" y="67"/>
                  </a:cubicBezTo>
                  <a:cubicBezTo>
                    <a:pt x="57" y="71"/>
                    <a:pt x="53" y="75"/>
                    <a:pt x="50" y="79"/>
                  </a:cubicBezTo>
                  <a:cubicBezTo>
                    <a:pt x="46" y="83"/>
                    <a:pt x="42" y="86"/>
                    <a:pt x="39" y="90"/>
                  </a:cubicBezTo>
                  <a:cubicBezTo>
                    <a:pt x="32" y="98"/>
                    <a:pt x="25" y="104"/>
                    <a:pt x="19" y="110"/>
                  </a:cubicBezTo>
                  <a:cubicBezTo>
                    <a:pt x="16" y="113"/>
                    <a:pt x="14" y="116"/>
                    <a:pt x="11" y="118"/>
                  </a:cubicBezTo>
                  <a:cubicBezTo>
                    <a:pt x="9" y="121"/>
                    <a:pt x="7" y="123"/>
                    <a:pt x="5" y="125"/>
                  </a:cubicBezTo>
                  <a:cubicBezTo>
                    <a:pt x="2" y="128"/>
                    <a:pt x="0" y="130"/>
                    <a:pt x="0" y="130"/>
                  </a:cubicBezTo>
                  <a:cubicBezTo>
                    <a:pt x="0" y="130"/>
                    <a:pt x="1" y="128"/>
                    <a:pt x="4" y="124"/>
                  </a:cubicBezTo>
                  <a:cubicBezTo>
                    <a:pt x="6" y="122"/>
                    <a:pt x="7" y="119"/>
                    <a:pt x="9" y="117"/>
                  </a:cubicBezTo>
                  <a:cubicBezTo>
                    <a:pt x="12" y="114"/>
                    <a:pt x="14" y="111"/>
                    <a:pt x="17" y="108"/>
                  </a:cubicBezTo>
                  <a:cubicBezTo>
                    <a:pt x="19" y="105"/>
                    <a:pt x="22" y="102"/>
                    <a:pt x="25" y="98"/>
                  </a:cubicBezTo>
                  <a:cubicBezTo>
                    <a:pt x="28" y="94"/>
                    <a:pt x="32" y="91"/>
                    <a:pt x="35" y="87"/>
                  </a:cubicBezTo>
                  <a:cubicBezTo>
                    <a:pt x="38" y="83"/>
                    <a:pt x="42" y="79"/>
                    <a:pt x="46" y="75"/>
                  </a:cubicBezTo>
                  <a:cubicBezTo>
                    <a:pt x="49" y="71"/>
                    <a:pt x="53" y="67"/>
                    <a:pt x="57" y="63"/>
                  </a:cubicBezTo>
                  <a:cubicBezTo>
                    <a:pt x="61" y="59"/>
                    <a:pt x="64" y="55"/>
                    <a:pt x="68" y="51"/>
                  </a:cubicBezTo>
                  <a:cubicBezTo>
                    <a:pt x="72" y="47"/>
                    <a:pt x="75" y="43"/>
                    <a:pt x="79" y="39"/>
                  </a:cubicBezTo>
                  <a:cubicBezTo>
                    <a:pt x="83" y="36"/>
                    <a:pt x="86" y="32"/>
                    <a:pt x="90" y="29"/>
                  </a:cubicBezTo>
                  <a:cubicBezTo>
                    <a:pt x="93" y="25"/>
                    <a:pt x="96" y="22"/>
                    <a:pt x="99" y="19"/>
                  </a:cubicBezTo>
                  <a:cubicBezTo>
                    <a:pt x="111" y="8"/>
                    <a:pt x="119" y="0"/>
                    <a:pt x="119"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99"/>
            <p:cNvSpPr/>
            <p:nvPr/>
          </p:nvSpPr>
          <p:spPr bwMode="auto">
            <a:xfrm>
              <a:off x="4822825" y="4094163"/>
              <a:ext cx="527050" cy="476250"/>
            </a:xfrm>
            <a:custGeom>
              <a:avLst/>
              <a:gdLst>
                <a:gd name="T0" fmla="*/ 124 w 124"/>
                <a:gd name="T1" fmla="*/ 0 h 112"/>
                <a:gd name="T2" fmla="*/ 105 w 124"/>
                <a:gd name="T3" fmla="*/ 18 h 112"/>
                <a:gd name="T4" fmla="*/ 95 w 124"/>
                <a:gd name="T5" fmla="*/ 26 h 112"/>
                <a:gd name="T6" fmla="*/ 85 w 124"/>
                <a:gd name="T7" fmla="*/ 35 h 112"/>
                <a:gd name="T8" fmla="*/ 62 w 124"/>
                <a:gd name="T9" fmla="*/ 55 h 112"/>
                <a:gd name="T10" fmla="*/ 50 w 124"/>
                <a:gd name="T11" fmla="*/ 66 h 112"/>
                <a:gd name="T12" fmla="*/ 38 w 124"/>
                <a:gd name="T13" fmla="*/ 76 h 112"/>
                <a:gd name="T14" fmla="*/ 28 w 124"/>
                <a:gd name="T15" fmla="*/ 85 h 112"/>
                <a:gd name="T16" fmla="*/ 18 w 124"/>
                <a:gd name="T17" fmla="*/ 93 h 112"/>
                <a:gd name="T18" fmla="*/ 11 w 124"/>
                <a:gd name="T19" fmla="*/ 101 h 112"/>
                <a:gd name="T20" fmla="*/ 7 w 124"/>
                <a:gd name="T21" fmla="*/ 104 h 112"/>
                <a:gd name="T22" fmla="*/ 5 w 124"/>
                <a:gd name="T23" fmla="*/ 106 h 112"/>
                <a:gd name="T24" fmla="*/ 1 w 124"/>
                <a:gd name="T25" fmla="*/ 110 h 112"/>
                <a:gd name="T26" fmla="*/ 0 w 124"/>
                <a:gd name="T27" fmla="*/ 112 h 112"/>
                <a:gd name="T28" fmla="*/ 1 w 124"/>
                <a:gd name="T29" fmla="*/ 110 h 112"/>
                <a:gd name="T30" fmla="*/ 4 w 124"/>
                <a:gd name="T31" fmla="*/ 106 h 112"/>
                <a:gd name="T32" fmla="*/ 6 w 124"/>
                <a:gd name="T33" fmla="*/ 103 h 112"/>
                <a:gd name="T34" fmla="*/ 9 w 124"/>
                <a:gd name="T35" fmla="*/ 99 h 112"/>
                <a:gd name="T36" fmla="*/ 12 w 124"/>
                <a:gd name="T37" fmla="*/ 95 h 112"/>
                <a:gd name="T38" fmla="*/ 16 w 124"/>
                <a:gd name="T39" fmla="*/ 91 h 112"/>
                <a:gd name="T40" fmla="*/ 25 w 124"/>
                <a:gd name="T41" fmla="*/ 82 h 112"/>
                <a:gd name="T42" fmla="*/ 35 w 124"/>
                <a:gd name="T43" fmla="*/ 72 h 112"/>
                <a:gd name="T44" fmla="*/ 46 w 124"/>
                <a:gd name="T45" fmla="*/ 61 h 112"/>
                <a:gd name="T46" fmla="*/ 58 w 124"/>
                <a:gd name="T47" fmla="*/ 51 h 112"/>
                <a:gd name="T48" fmla="*/ 70 w 124"/>
                <a:gd name="T49" fmla="*/ 41 h 112"/>
                <a:gd name="T50" fmla="*/ 81 w 124"/>
                <a:gd name="T51" fmla="*/ 31 h 112"/>
                <a:gd name="T52" fmla="*/ 103 w 124"/>
                <a:gd name="T53" fmla="*/ 15 h 112"/>
                <a:gd name="T54" fmla="*/ 124 w 124"/>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12">
                  <a:moveTo>
                    <a:pt x="124" y="0"/>
                  </a:moveTo>
                  <a:cubicBezTo>
                    <a:pt x="124" y="0"/>
                    <a:pt x="117" y="7"/>
                    <a:pt x="105" y="18"/>
                  </a:cubicBezTo>
                  <a:cubicBezTo>
                    <a:pt x="102" y="20"/>
                    <a:pt x="99" y="23"/>
                    <a:pt x="95" y="26"/>
                  </a:cubicBezTo>
                  <a:cubicBezTo>
                    <a:pt x="92" y="29"/>
                    <a:pt x="88" y="32"/>
                    <a:pt x="85" y="35"/>
                  </a:cubicBezTo>
                  <a:cubicBezTo>
                    <a:pt x="77" y="42"/>
                    <a:pt x="69" y="49"/>
                    <a:pt x="62" y="55"/>
                  </a:cubicBezTo>
                  <a:cubicBezTo>
                    <a:pt x="58" y="59"/>
                    <a:pt x="54" y="62"/>
                    <a:pt x="50" y="66"/>
                  </a:cubicBezTo>
                  <a:cubicBezTo>
                    <a:pt x="46" y="69"/>
                    <a:pt x="42" y="72"/>
                    <a:pt x="38" y="76"/>
                  </a:cubicBezTo>
                  <a:cubicBezTo>
                    <a:pt x="35" y="79"/>
                    <a:pt x="31" y="82"/>
                    <a:pt x="28" y="85"/>
                  </a:cubicBezTo>
                  <a:cubicBezTo>
                    <a:pt x="24" y="88"/>
                    <a:pt x="21" y="91"/>
                    <a:pt x="18" y="93"/>
                  </a:cubicBezTo>
                  <a:cubicBezTo>
                    <a:pt x="15" y="96"/>
                    <a:pt x="13" y="98"/>
                    <a:pt x="11" y="101"/>
                  </a:cubicBezTo>
                  <a:cubicBezTo>
                    <a:pt x="9" y="102"/>
                    <a:pt x="8" y="103"/>
                    <a:pt x="7" y="104"/>
                  </a:cubicBezTo>
                  <a:cubicBezTo>
                    <a:pt x="6" y="105"/>
                    <a:pt x="6" y="106"/>
                    <a:pt x="5" y="106"/>
                  </a:cubicBezTo>
                  <a:cubicBezTo>
                    <a:pt x="3" y="108"/>
                    <a:pt x="2" y="109"/>
                    <a:pt x="1" y="110"/>
                  </a:cubicBezTo>
                  <a:cubicBezTo>
                    <a:pt x="1" y="111"/>
                    <a:pt x="0" y="112"/>
                    <a:pt x="0" y="112"/>
                  </a:cubicBezTo>
                  <a:cubicBezTo>
                    <a:pt x="0" y="112"/>
                    <a:pt x="1" y="111"/>
                    <a:pt x="1" y="110"/>
                  </a:cubicBezTo>
                  <a:cubicBezTo>
                    <a:pt x="2" y="109"/>
                    <a:pt x="3" y="108"/>
                    <a:pt x="4" y="106"/>
                  </a:cubicBezTo>
                  <a:cubicBezTo>
                    <a:pt x="5" y="105"/>
                    <a:pt x="5" y="104"/>
                    <a:pt x="6" y="103"/>
                  </a:cubicBezTo>
                  <a:cubicBezTo>
                    <a:pt x="7" y="102"/>
                    <a:pt x="8" y="100"/>
                    <a:pt x="9" y="99"/>
                  </a:cubicBezTo>
                  <a:cubicBezTo>
                    <a:pt x="10" y="98"/>
                    <a:pt x="11" y="97"/>
                    <a:pt x="12" y="95"/>
                  </a:cubicBezTo>
                  <a:cubicBezTo>
                    <a:pt x="13" y="94"/>
                    <a:pt x="15" y="92"/>
                    <a:pt x="16" y="91"/>
                  </a:cubicBezTo>
                  <a:cubicBezTo>
                    <a:pt x="19" y="88"/>
                    <a:pt x="22" y="85"/>
                    <a:pt x="25" y="82"/>
                  </a:cubicBezTo>
                  <a:cubicBezTo>
                    <a:pt x="28" y="78"/>
                    <a:pt x="31" y="75"/>
                    <a:pt x="35" y="72"/>
                  </a:cubicBezTo>
                  <a:cubicBezTo>
                    <a:pt x="38" y="68"/>
                    <a:pt x="42" y="65"/>
                    <a:pt x="46" y="61"/>
                  </a:cubicBezTo>
                  <a:cubicBezTo>
                    <a:pt x="50" y="58"/>
                    <a:pt x="54" y="55"/>
                    <a:pt x="58" y="51"/>
                  </a:cubicBezTo>
                  <a:cubicBezTo>
                    <a:pt x="62" y="48"/>
                    <a:pt x="66" y="44"/>
                    <a:pt x="70" y="41"/>
                  </a:cubicBezTo>
                  <a:cubicBezTo>
                    <a:pt x="74" y="38"/>
                    <a:pt x="78" y="35"/>
                    <a:pt x="81" y="31"/>
                  </a:cubicBezTo>
                  <a:cubicBezTo>
                    <a:pt x="89" y="25"/>
                    <a:pt x="96" y="20"/>
                    <a:pt x="103" y="15"/>
                  </a:cubicBezTo>
                  <a:cubicBezTo>
                    <a:pt x="115" y="6"/>
                    <a:pt x="124" y="0"/>
                    <a:pt x="124"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9" name="文本框 48"/>
          <p:cNvSpPr txBox="1"/>
          <p:nvPr/>
        </p:nvSpPr>
        <p:spPr>
          <a:xfrm>
            <a:off x="1281348" y="198585"/>
            <a:ext cx="8821196" cy="523220"/>
          </a:xfrm>
          <a:prstGeom prst="rect">
            <a:avLst/>
          </a:prstGeom>
          <a:noFill/>
        </p:spPr>
        <p:txBody>
          <a:bodyPr wrap="square" rtlCol="0">
            <a:spAutoFit/>
          </a:bodyPr>
          <a:lstStyle/>
          <a:p>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1: </a:t>
            </a:r>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trả</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lời</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hỏi</a:t>
            </a:r>
            <a:r>
              <a:rPr lang="en-US" altLang="zh-CN" sz="2800" b="1" dirty="0" smtClea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587737" y="893469"/>
            <a:ext cx="11274919" cy="6740307"/>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Mưa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rào</a:t>
            </a:r>
            <a:endParaRPr lang="en-US" sz="2400" b="1" dirty="0" smtClean="0">
              <a:solidFill>
                <a:srgbClr val="FF0000"/>
              </a:solidFill>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Một buổi có những đám mây lạ bay về. Những đám mây lớn nặng và đặc xịt lổm ngổm đầy trời. Mây tản ra từng nắm nhỏ rồi san đều trên một nền đen xám xịt. Gió nam thổi giật mãi. Gió bỗng thổi mát lạnh, nhuốm hơi nước. Từ phía nam bỗng nổi lên một hồi khua động dạt dào. Mưa đã xuống bên kia sông: gió càng thêm mạnh, mặc sức điên đảo trên cành cây.</a:t>
            </a:r>
          </a:p>
          <a:p>
            <a:r>
              <a:rPr lang="vi-VN" sz="2400" dirty="0">
                <a:latin typeface="Times New Roman" panose="02020603050405020304" pitchFamily="18" charset="0"/>
                <a:cs typeface="Times New Roman" panose="02020603050405020304" pitchFamily="18" charset="0"/>
              </a:rPr>
              <a:t>     Mưa đến rồi, lẹt đẹt… lẹt đẹt… mưa giáo đầu. Những giọt nước lăn xuống mái phên nứa: mưa thực rồi. Mưa ù xuống khiến cho mọi người không tưởng được là mưa lại kéo đến chóng thế. Lúc nãy là mấy giọt lách tách, bây giờ bao nhiêu nước tuôn rào rào. Nước xiên xuống, lao xuống, tách, bây giờ bao nhiêu nước tuôn rào rào. Nước xiên xuống, lao xuống, lao vào trong bụi cây. Lá đào, lá na, lá sói vẫy tai run rẩy. Con gà sống ướt lướt thướt ngật ngưỡng tìm chỗ trú. Mưa xuống sầm sập, giọt ngã, giọt bay, bụi nước tỏa trắng xóa. Trong nhà bỗng tối sầm, một mùi nồng ngai ngái, cái mùi xa lạ, man mác của những trận mưa mới đầu mùa. Mưa rào rào trên nền gạch. Mưa đồm độp trên phên nứa, đập bùng bùng vào lòng lá chuối. Tiếng giọt tranh đổ ồ ồ…</a:t>
            </a:r>
          </a:p>
          <a:p>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29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r="9096"/>
          <a:stretch/>
        </p:blipFill>
        <p:spPr>
          <a:xfrm>
            <a:off x="21265" y="3051671"/>
            <a:ext cx="9155776" cy="3829846"/>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49106" r="20112"/>
          <a:stretch/>
        </p:blipFill>
        <p:spPr>
          <a:xfrm>
            <a:off x="7720945" y="4754304"/>
            <a:ext cx="1524148" cy="1882749"/>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49106" r="20112"/>
          <a:stretch/>
        </p:blipFill>
        <p:spPr>
          <a:xfrm>
            <a:off x="9807568" y="4741293"/>
            <a:ext cx="1378363" cy="1702663"/>
          </a:xfrm>
          <a:prstGeom prst="rect">
            <a:avLst/>
          </a:prstGeom>
        </p:spPr>
      </p:pic>
      <p:sp>
        <p:nvSpPr>
          <p:cNvPr id="4" name="圆角矩形 76"/>
          <p:cNvSpPr/>
          <p:nvPr/>
        </p:nvSpPr>
        <p:spPr>
          <a:xfrm>
            <a:off x="3592297" y="1596075"/>
            <a:ext cx="5077370" cy="1792928"/>
          </a:xfrm>
          <a:prstGeom prst="roundRect">
            <a:avLst/>
          </a:prstGeom>
          <a:solidFill>
            <a:srgbClr val="81B26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 name="文本框 11"/>
          <p:cNvSpPr txBox="1">
            <a:spLocks noChangeArrowheads="1"/>
          </p:cNvSpPr>
          <p:nvPr/>
        </p:nvSpPr>
        <p:spPr bwMode="auto">
          <a:xfrm>
            <a:off x="3978513" y="2104845"/>
            <a:ext cx="4304938" cy="64633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3600" b="1" dirty="0" smtClean="0">
                <a:solidFill>
                  <a:srgbClr val="FFFFFF"/>
                </a:solidFill>
                <a:latin typeface=".VnStamp" panose="020B7200000000000000" pitchFamily="34" charset="0"/>
                <a:ea typeface="微软雅黑" panose="020B0503020204020204" pitchFamily="34" charset="-122"/>
                <a:cs typeface="Times New Roman" panose="02020603050405020304" pitchFamily="18" charset="0"/>
              </a:rPr>
              <a:t>THANK YOU</a:t>
            </a:r>
            <a:endParaRPr lang="zh-CN" altLang="en-US" sz="3600" b="1" dirty="0">
              <a:solidFill>
                <a:srgbClr val="FFFFFF"/>
              </a:solidFill>
              <a:latin typeface=".VnStamp" panose="020B7200000000000000" pitchFamily="34"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973" y="2146953"/>
            <a:ext cx="4131558" cy="4653800"/>
          </a:xfrm>
          <a:prstGeom prst="rect">
            <a:avLst/>
          </a:prstGeom>
        </p:spPr>
      </p:pic>
      <p:pic>
        <p:nvPicPr>
          <p:cNvPr id="2" name="图片 1"/>
          <p:cNvPicPr>
            <a:picLocks noChangeAspect="1"/>
          </p:cNvPicPr>
          <p:nvPr/>
        </p:nvPicPr>
        <p:blipFill>
          <a:blip r:embed="rId8">
            <a:duotone>
              <a:schemeClr val="accent2">
                <a:shade val="45000"/>
                <a:satMod val="135000"/>
              </a:schemeClr>
              <a:prstClr val="white"/>
            </a:duotone>
          </a:blip>
          <a:stretch>
            <a:fillRect/>
          </a:stretch>
        </p:blipFill>
        <p:spPr>
          <a:xfrm>
            <a:off x="9817025" y="561070"/>
            <a:ext cx="2035478" cy="1235826"/>
          </a:xfrm>
          <a:prstGeom prst="rect">
            <a:avLst/>
          </a:prstGeom>
        </p:spPr>
      </p:pic>
      <p:pic>
        <p:nvPicPr>
          <p:cNvPr id="13"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5027" y="1898652"/>
            <a:ext cx="4286973" cy="5250873"/>
          </a:xfrm>
          <a:prstGeom prst="rect">
            <a:avLst/>
          </a:prstGeom>
        </p:spPr>
      </p:pic>
      <p:grpSp>
        <p:nvGrpSpPr>
          <p:cNvPr id="14" name="组合 18"/>
          <p:cNvGrpSpPr/>
          <p:nvPr/>
        </p:nvGrpSpPr>
        <p:grpSpPr>
          <a:xfrm>
            <a:off x="11194426" y="3645443"/>
            <a:ext cx="481759" cy="492369"/>
            <a:chOff x="4745038" y="2014538"/>
            <a:chExt cx="2701925" cy="2857500"/>
          </a:xfrm>
        </p:grpSpPr>
        <p:sp>
          <p:nvSpPr>
            <p:cNvPr id="15" name="Freeform 75"/>
            <p:cNvSpPr/>
            <p:nvPr/>
          </p:nvSpPr>
          <p:spPr bwMode="auto">
            <a:xfrm>
              <a:off x="6340475" y="3944938"/>
              <a:ext cx="446088" cy="336550"/>
            </a:xfrm>
            <a:custGeom>
              <a:avLst/>
              <a:gdLst>
                <a:gd name="T0" fmla="*/ 0 w 105"/>
                <a:gd name="T1" fmla="*/ 0 h 79"/>
                <a:gd name="T2" fmla="*/ 7 w 105"/>
                <a:gd name="T3" fmla="*/ 7 h 79"/>
                <a:gd name="T4" fmla="*/ 14 w 105"/>
                <a:gd name="T5" fmla="*/ 15 h 79"/>
                <a:gd name="T6" fmla="*/ 26 w 105"/>
                <a:gd name="T7" fmla="*/ 31 h 79"/>
                <a:gd name="T8" fmla="*/ 49 w 105"/>
                <a:gd name="T9" fmla="*/ 65 h 79"/>
                <a:gd name="T10" fmla="*/ 42 w 105"/>
                <a:gd name="T11" fmla="*/ 64 h 79"/>
                <a:gd name="T12" fmla="*/ 44 w 105"/>
                <a:gd name="T13" fmla="*/ 62 h 79"/>
                <a:gd name="T14" fmla="*/ 46 w 105"/>
                <a:gd name="T15" fmla="*/ 62 h 79"/>
                <a:gd name="T16" fmla="*/ 51 w 105"/>
                <a:gd name="T17" fmla="*/ 60 h 79"/>
                <a:gd name="T18" fmla="*/ 55 w 105"/>
                <a:gd name="T19" fmla="*/ 59 h 79"/>
                <a:gd name="T20" fmla="*/ 59 w 105"/>
                <a:gd name="T21" fmla="*/ 59 h 79"/>
                <a:gd name="T22" fmla="*/ 64 w 105"/>
                <a:gd name="T23" fmla="*/ 59 h 79"/>
                <a:gd name="T24" fmla="*/ 68 w 105"/>
                <a:gd name="T25" fmla="*/ 59 h 79"/>
                <a:gd name="T26" fmla="*/ 77 w 105"/>
                <a:gd name="T27" fmla="*/ 60 h 79"/>
                <a:gd name="T28" fmla="*/ 81 w 105"/>
                <a:gd name="T29" fmla="*/ 62 h 79"/>
                <a:gd name="T30" fmla="*/ 85 w 105"/>
                <a:gd name="T31" fmla="*/ 63 h 79"/>
                <a:gd name="T32" fmla="*/ 89 w 105"/>
                <a:gd name="T33" fmla="*/ 65 h 79"/>
                <a:gd name="T34" fmla="*/ 93 w 105"/>
                <a:gd name="T35" fmla="*/ 68 h 79"/>
                <a:gd name="T36" fmla="*/ 96 w 105"/>
                <a:gd name="T37" fmla="*/ 70 h 79"/>
                <a:gd name="T38" fmla="*/ 99 w 105"/>
                <a:gd name="T39" fmla="*/ 73 h 79"/>
                <a:gd name="T40" fmla="*/ 102 w 105"/>
                <a:gd name="T41" fmla="*/ 76 h 79"/>
                <a:gd name="T42" fmla="*/ 105 w 105"/>
                <a:gd name="T43" fmla="*/ 79 h 79"/>
                <a:gd name="T44" fmla="*/ 101 w 105"/>
                <a:gd name="T45" fmla="*/ 77 h 79"/>
                <a:gd name="T46" fmla="*/ 98 w 105"/>
                <a:gd name="T47" fmla="*/ 75 h 79"/>
                <a:gd name="T48" fmla="*/ 90 w 105"/>
                <a:gd name="T49" fmla="*/ 72 h 79"/>
                <a:gd name="T50" fmla="*/ 87 w 105"/>
                <a:gd name="T51" fmla="*/ 71 h 79"/>
                <a:gd name="T52" fmla="*/ 83 w 105"/>
                <a:gd name="T53" fmla="*/ 70 h 79"/>
                <a:gd name="T54" fmla="*/ 79 w 105"/>
                <a:gd name="T55" fmla="*/ 69 h 79"/>
                <a:gd name="T56" fmla="*/ 76 w 105"/>
                <a:gd name="T57" fmla="*/ 69 h 79"/>
                <a:gd name="T58" fmla="*/ 72 w 105"/>
                <a:gd name="T59" fmla="*/ 68 h 79"/>
                <a:gd name="T60" fmla="*/ 68 w 105"/>
                <a:gd name="T61" fmla="*/ 68 h 79"/>
                <a:gd name="T62" fmla="*/ 61 w 105"/>
                <a:gd name="T63" fmla="*/ 69 h 79"/>
                <a:gd name="T64" fmla="*/ 54 w 105"/>
                <a:gd name="T65" fmla="*/ 71 h 79"/>
                <a:gd name="T66" fmla="*/ 50 w 105"/>
                <a:gd name="T67" fmla="*/ 72 h 79"/>
                <a:gd name="T68" fmla="*/ 49 w 105"/>
                <a:gd name="T69" fmla="*/ 73 h 79"/>
                <a:gd name="T70" fmla="*/ 47 w 105"/>
                <a:gd name="T71" fmla="*/ 74 h 79"/>
                <a:gd name="T72" fmla="*/ 43 w 105"/>
                <a:gd name="T73" fmla="*/ 76 h 79"/>
                <a:gd name="T74" fmla="*/ 40 w 105"/>
                <a:gd name="T75" fmla="*/ 72 h 79"/>
                <a:gd name="T76" fmla="*/ 18 w 105"/>
                <a:gd name="T77" fmla="*/ 37 h 79"/>
                <a:gd name="T78" fmla="*/ 8 w 105"/>
                <a:gd name="T79" fmla="*/ 18 h 79"/>
                <a:gd name="T80" fmla="*/ 4 w 105"/>
                <a:gd name="T81" fmla="*/ 9 h 79"/>
                <a:gd name="T82" fmla="*/ 0 w 105"/>
                <a:gd name="T8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79">
                  <a:moveTo>
                    <a:pt x="0" y="0"/>
                  </a:moveTo>
                  <a:cubicBezTo>
                    <a:pt x="2" y="2"/>
                    <a:pt x="5" y="5"/>
                    <a:pt x="7" y="7"/>
                  </a:cubicBezTo>
                  <a:cubicBezTo>
                    <a:pt x="9" y="10"/>
                    <a:pt x="12" y="12"/>
                    <a:pt x="14" y="15"/>
                  </a:cubicBezTo>
                  <a:cubicBezTo>
                    <a:pt x="18" y="20"/>
                    <a:pt x="22" y="26"/>
                    <a:pt x="26" y="31"/>
                  </a:cubicBezTo>
                  <a:cubicBezTo>
                    <a:pt x="34" y="42"/>
                    <a:pt x="42" y="54"/>
                    <a:pt x="49" y="65"/>
                  </a:cubicBezTo>
                  <a:cubicBezTo>
                    <a:pt x="42" y="64"/>
                    <a:pt x="42" y="64"/>
                    <a:pt x="42" y="64"/>
                  </a:cubicBezTo>
                  <a:cubicBezTo>
                    <a:pt x="43" y="63"/>
                    <a:pt x="43" y="63"/>
                    <a:pt x="44" y="62"/>
                  </a:cubicBezTo>
                  <a:cubicBezTo>
                    <a:pt x="45" y="62"/>
                    <a:pt x="46" y="62"/>
                    <a:pt x="46" y="62"/>
                  </a:cubicBezTo>
                  <a:cubicBezTo>
                    <a:pt x="48" y="61"/>
                    <a:pt x="49" y="61"/>
                    <a:pt x="51" y="60"/>
                  </a:cubicBezTo>
                  <a:cubicBezTo>
                    <a:pt x="52" y="60"/>
                    <a:pt x="54" y="60"/>
                    <a:pt x="55" y="59"/>
                  </a:cubicBezTo>
                  <a:cubicBezTo>
                    <a:pt x="56" y="59"/>
                    <a:pt x="58" y="59"/>
                    <a:pt x="59" y="59"/>
                  </a:cubicBezTo>
                  <a:cubicBezTo>
                    <a:pt x="61" y="59"/>
                    <a:pt x="62" y="59"/>
                    <a:pt x="64" y="59"/>
                  </a:cubicBezTo>
                  <a:cubicBezTo>
                    <a:pt x="65" y="59"/>
                    <a:pt x="67" y="59"/>
                    <a:pt x="68" y="59"/>
                  </a:cubicBezTo>
                  <a:cubicBezTo>
                    <a:pt x="71" y="59"/>
                    <a:pt x="74" y="60"/>
                    <a:pt x="77" y="60"/>
                  </a:cubicBezTo>
                  <a:cubicBezTo>
                    <a:pt x="79" y="61"/>
                    <a:pt x="80" y="61"/>
                    <a:pt x="81" y="62"/>
                  </a:cubicBezTo>
                  <a:cubicBezTo>
                    <a:pt x="83" y="62"/>
                    <a:pt x="84" y="63"/>
                    <a:pt x="85" y="63"/>
                  </a:cubicBezTo>
                  <a:cubicBezTo>
                    <a:pt x="87" y="64"/>
                    <a:pt x="88" y="65"/>
                    <a:pt x="89" y="65"/>
                  </a:cubicBezTo>
                  <a:cubicBezTo>
                    <a:pt x="90" y="66"/>
                    <a:pt x="92" y="67"/>
                    <a:pt x="93" y="68"/>
                  </a:cubicBezTo>
                  <a:cubicBezTo>
                    <a:pt x="94" y="69"/>
                    <a:pt x="95" y="69"/>
                    <a:pt x="96" y="70"/>
                  </a:cubicBezTo>
                  <a:cubicBezTo>
                    <a:pt x="97" y="71"/>
                    <a:pt x="98" y="72"/>
                    <a:pt x="99" y="73"/>
                  </a:cubicBezTo>
                  <a:cubicBezTo>
                    <a:pt x="100" y="74"/>
                    <a:pt x="101" y="75"/>
                    <a:pt x="102" y="76"/>
                  </a:cubicBezTo>
                  <a:cubicBezTo>
                    <a:pt x="103" y="77"/>
                    <a:pt x="104" y="78"/>
                    <a:pt x="105" y="79"/>
                  </a:cubicBezTo>
                  <a:cubicBezTo>
                    <a:pt x="101" y="77"/>
                    <a:pt x="101" y="77"/>
                    <a:pt x="101" y="77"/>
                  </a:cubicBezTo>
                  <a:cubicBezTo>
                    <a:pt x="100" y="77"/>
                    <a:pt x="99" y="76"/>
                    <a:pt x="98" y="75"/>
                  </a:cubicBezTo>
                  <a:cubicBezTo>
                    <a:pt x="95" y="74"/>
                    <a:pt x="93" y="73"/>
                    <a:pt x="90" y="72"/>
                  </a:cubicBezTo>
                  <a:cubicBezTo>
                    <a:pt x="89" y="72"/>
                    <a:pt x="88" y="71"/>
                    <a:pt x="87" y="71"/>
                  </a:cubicBezTo>
                  <a:cubicBezTo>
                    <a:pt x="85" y="71"/>
                    <a:pt x="84" y="70"/>
                    <a:pt x="83" y="70"/>
                  </a:cubicBezTo>
                  <a:cubicBezTo>
                    <a:pt x="82" y="70"/>
                    <a:pt x="81" y="69"/>
                    <a:pt x="79" y="69"/>
                  </a:cubicBezTo>
                  <a:cubicBezTo>
                    <a:pt x="78" y="69"/>
                    <a:pt x="77" y="69"/>
                    <a:pt x="76" y="69"/>
                  </a:cubicBezTo>
                  <a:cubicBezTo>
                    <a:pt x="74" y="68"/>
                    <a:pt x="73" y="68"/>
                    <a:pt x="72" y="68"/>
                  </a:cubicBezTo>
                  <a:cubicBezTo>
                    <a:pt x="71" y="68"/>
                    <a:pt x="69" y="68"/>
                    <a:pt x="68" y="68"/>
                  </a:cubicBezTo>
                  <a:cubicBezTo>
                    <a:pt x="66" y="68"/>
                    <a:pt x="63" y="69"/>
                    <a:pt x="61" y="69"/>
                  </a:cubicBezTo>
                  <a:cubicBezTo>
                    <a:pt x="58" y="70"/>
                    <a:pt x="56" y="70"/>
                    <a:pt x="54" y="71"/>
                  </a:cubicBezTo>
                  <a:cubicBezTo>
                    <a:pt x="53" y="71"/>
                    <a:pt x="51" y="72"/>
                    <a:pt x="50" y="72"/>
                  </a:cubicBezTo>
                  <a:cubicBezTo>
                    <a:pt x="50" y="72"/>
                    <a:pt x="49" y="73"/>
                    <a:pt x="49" y="73"/>
                  </a:cubicBezTo>
                  <a:cubicBezTo>
                    <a:pt x="48" y="73"/>
                    <a:pt x="48" y="73"/>
                    <a:pt x="47" y="74"/>
                  </a:cubicBezTo>
                  <a:cubicBezTo>
                    <a:pt x="43" y="76"/>
                    <a:pt x="43" y="76"/>
                    <a:pt x="43" y="76"/>
                  </a:cubicBezTo>
                  <a:cubicBezTo>
                    <a:pt x="40" y="72"/>
                    <a:pt x="40" y="72"/>
                    <a:pt x="40" y="72"/>
                  </a:cubicBezTo>
                  <a:cubicBezTo>
                    <a:pt x="32" y="60"/>
                    <a:pt x="25" y="49"/>
                    <a:pt x="18" y="37"/>
                  </a:cubicBezTo>
                  <a:cubicBezTo>
                    <a:pt x="15" y="31"/>
                    <a:pt x="12" y="25"/>
                    <a:pt x="8" y="18"/>
                  </a:cubicBezTo>
                  <a:cubicBezTo>
                    <a:pt x="7" y="15"/>
                    <a:pt x="5" y="12"/>
                    <a:pt x="4" y="9"/>
                  </a:cubicBezTo>
                  <a:cubicBezTo>
                    <a:pt x="3" y="6"/>
                    <a:pt x="1" y="3"/>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6"/>
            <p:cNvSpPr/>
            <p:nvPr/>
          </p:nvSpPr>
          <p:spPr bwMode="auto">
            <a:xfrm>
              <a:off x="6000750" y="3843338"/>
              <a:ext cx="446088" cy="339725"/>
            </a:xfrm>
            <a:custGeom>
              <a:avLst/>
              <a:gdLst>
                <a:gd name="T0" fmla="*/ 0 w 105"/>
                <a:gd name="T1" fmla="*/ 0 h 80"/>
                <a:gd name="T2" fmla="*/ 7 w 105"/>
                <a:gd name="T3" fmla="*/ 8 h 80"/>
                <a:gd name="T4" fmla="*/ 13 w 105"/>
                <a:gd name="T5" fmla="*/ 16 h 80"/>
                <a:gd name="T6" fmla="*/ 26 w 105"/>
                <a:gd name="T7" fmla="*/ 32 h 80"/>
                <a:gd name="T8" fmla="*/ 49 w 105"/>
                <a:gd name="T9" fmla="*/ 66 h 80"/>
                <a:gd name="T10" fmla="*/ 41 w 105"/>
                <a:gd name="T11" fmla="*/ 64 h 80"/>
                <a:gd name="T12" fmla="*/ 44 w 105"/>
                <a:gd name="T13" fmla="*/ 63 h 80"/>
                <a:gd name="T14" fmla="*/ 46 w 105"/>
                <a:gd name="T15" fmla="*/ 62 h 80"/>
                <a:gd name="T16" fmla="*/ 50 w 105"/>
                <a:gd name="T17" fmla="*/ 61 h 80"/>
                <a:gd name="T18" fmla="*/ 55 w 105"/>
                <a:gd name="T19" fmla="*/ 60 h 80"/>
                <a:gd name="T20" fmla="*/ 59 w 105"/>
                <a:gd name="T21" fmla="*/ 60 h 80"/>
                <a:gd name="T22" fmla="*/ 64 w 105"/>
                <a:gd name="T23" fmla="*/ 59 h 80"/>
                <a:gd name="T24" fmla="*/ 68 w 105"/>
                <a:gd name="T25" fmla="*/ 60 h 80"/>
                <a:gd name="T26" fmla="*/ 77 w 105"/>
                <a:gd name="T27" fmla="*/ 61 h 80"/>
                <a:gd name="T28" fmla="*/ 81 w 105"/>
                <a:gd name="T29" fmla="*/ 63 h 80"/>
                <a:gd name="T30" fmla="*/ 85 w 105"/>
                <a:gd name="T31" fmla="*/ 64 h 80"/>
                <a:gd name="T32" fmla="*/ 89 w 105"/>
                <a:gd name="T33" fmla="*/ 66 h 80"/>
                <a:gd name="T34" fmla="*/ 92 w 105"/>
                <a:gd name="T35" fmla="*/ 69 h 80"/>
                <a:gd name="T36" fmla="*/ 96 w 105"/>
                <a:gd name="T37" fmla="*/ 71 h 80"/>
                <a:gd name="T38" fmla="*/ 99 w 105"/>
                <a:gd name="T39" fmla="*/ 74 h 80"/>
                <a:gd name="T40" fmla="*/ 102 w 105"/>
                <a:gd name="T41" fmla="*/ 77 h 80"/>
                <a:gd name="T42" fmla="*/ 105 w 105"/>
                <a:gd name="T43" fmla="*/ 80 h 80"/>
                <a:gd name="T44" fmla="*/ 101 w 105"/>
                <a:gd name="T45" fmla="*/ 78 h 80"/>
                <a:gd name="T46" fmla="*/ 97 w 105"/>
                <a:gd name="T47" fmla="*/ 76 h 80"/>
                <a:gd name="T48" fmla="*/ 90 w 105"/>
                <a:gd name="T49" fmla="*/ 73 h 80"/>
                <a:gd name="T50" fmla="*/ 86 w 105"/>
                <a:gd name="T51" fmla="*/ 72 h 80"/>
                <a:gd name="T52" fmla="*/ 83 w 105"/>
                <a:gd name="T53" fmla="*/ 71 h 80"/>
                <a:gd name="T54" fmla="*/ 79 w 105"/>
                <a:gd name="T55" fmla="*/ 70 h 80"/>
                <a:gd name="T56" fmla="*/ 75 w 105"/>
                <a:gd name="T57" fmla="*/ 69 h 80"/>
                <a:gd name="T58" fmla="*/ 71 w 105"/>
                <a:gd name="T59" fmla="*/ 69 h 80"/>
                <a:gd name="T60" fmla="*/ 68 w 105"/>
                <a:gd name="T61" fmla="*/ 69 h 80"/>
                <a:gd name="T62" fmla="*/ 60 w 105"/>
                <a:gd name="T63" fmla="*/ 70 h 80"/>
                <a:gd name="T64" fmla="*/ 53 w 105"/>
                <a:gd name="T65" fmla="*/ 72 h 80"/>
                <a:gd name="T66" fmla="*/ 50 w 105"/>
                <a:gd name="T67" fmla="*/ 73 h 80"/>
                <a:gd name="T68" fmla="*/ 48 w 105"/>
                <a:gd name="T69" fmla="*/ 74 h 80"/>
                <a:gd name="T70" fmla="*/ 47 w 105"/>
                <a:gd name="T71" fmla="*/ 74 h 80"/>
                <a:gd name="T72" fmla="*/ 42 w 105"/>
                <a:gd name="T73" fmla="*/ 77 h 80"/>
                <a:gd name="T74" fmla="*/ 39 w 105"/>
                <a:gd name="T75" fmla="*/ 73 h 80"/>
                <a:gd name="T76" fmla="*/ 18 w 105"/>
                <a:gd name="T77" fmla="*/ 38 h 80"/>
                <a:gd name="T78" fmla="*/ 8 w 105"/>
                <a:gd name="T79" fmla="*/ 19 h 80"/>
                <a:gd name="T80" fmla="*/ 4 w 105"/>
                <a:gd name="T81" fmla="*/ 10 h 80"/>
                <a:gd name="T82" fmla="*/ 0 w 105"/>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80">
                  <a:moveTo>
                    <a:pt x="0" y="0"/>
                  </a:moveTo>
                  <a:cubicBezTo>
                    <a:pt x="2" y="3"/>
                    <a:pt x="4" y="6"/>
                    <a:pt x="7" y="8"/>
                  </a:cubicBezTo>
                  <a:cubicBezTo>
                    <a:pt x="9" y="11"/>
                    <a:pt x="11" y="13"/>
                    <a:pt x="13" y="16"/>
                  </a:cubicBezTo>
                  <a:cubicBezTo>
                    <a:pt x="18" y="21"/>
                    <a:pt x="22" y="27"/>
                    <a:pt x="26" y="32"/>
                  </a:cubicBezTo>
                  <a:cubicBezTo>
                    <a:pt x="34" y="43"/>
                    <a:pt x="42" y="55"/>
                    <a:pt x="49" y="66"/>
                  </a:cubicBezTo>
                  <a:cubicBezTo>
                    <a:pt x="41" y="64"/>
                    <a:pt x="41" y="64"/>
                    <a:pt x="41" y="64"/>
                  </a:cubicBezTo>
                  <a:cubicBezTo>
                    <a:pt x="42" y="64"/>
                    <a:pt x="43" y="64"/>
                    <a:pt x="44" y="63"/>
                  </a:cubicBezTo>
                  <a:cubicBezTo>
                    <a:pt x="44" y="63"/>
                    <a:pt x="45" y="63"/>
                    <a:pt x="46" y="62"/>
                  </a:cubicBezTo>
                  <a:cubicBezTo>
                    <a:pt x="47" y="62"/>
                    <a:pt x="49" y="61"/>
                    <a:pt x="50" y="61"/>
                  </a:cubicBezTo>
                  <a:cubicBezTo>
                    <a:pt x="52" y="61"/>
                    <a:pt x="53" y="60"/>
                    <a:pt x="55" y="60"/>
                  </a:cubicBezTo>
                  <a:cubicBezTo>
                    <a:pt x="56" y="60"/>
                    <a:pt x="58" y="60"/>
                    <a:pt x="59" y="60"/>
                  </a:cubicBezTo>
                  <a:cubicBezTo>
                    <a:pt x="61" y="60"/>
                    <a:pt x="62" y="59"/>
                    <a:pt x="64" y="59"/>
                  </a:cubicBezTo>
                  <a:cubicBezTo>
                    <a:pt x="65" y="59"/>
                    <a:pt x="67" y="60"/>
                    <a:pt x="68" y="60"/>
                  </a:cubicBezTo>
                  <a:cubicBezTo>
                    <a:pt x="71" y="60"/>
                    <a:pt x="74" y="60"/>
                    <a:pt x="77" y="61"/>
                  </a:cubicBezTo>
                  <a:cubicBezTo>
                    <a:pt x="78" y="62"/>
                    <a:pt x="80" y="62"/>
                    <a:pt x="81" y="63"/>
                  </a:cubicBezTo>
                  <a:cubicBezTo>
                    <a:pt x="82" y="63"/>
                    <a:pt x="84" y="64"/>
                    <a:pt x="85" y="64"/>
                  </a:cubicBezTo>
                  <a:cubicBezTo>
                    <a:pt x="86" y="65"/>
                    <a:pt x="88" y="66"/>
                    <a:pt x="89" y="66"/>
                  </a:cubicBezTo>
                  <a:cubicBezTo>
                    <a:pt x="90" y="67"/>
                    <a:pt x="91" y="68"/>
                    <a:pt x="92" y="69"/>
                  </a:cubicBezTo>
                  <a:cubicBezTo>
                    <a:pt x="94" y="69"/>
                    <a:pt x="95" y="70"/>
                    <a:pt x="96" y="71"/>
                  </a:cubicBezTo>
                  <a:cubicBezTo>
                    <a:pt x="97" y="72"/>
                    <a:pt x="98" y="73"/>
                    <a:pt x="99" y="74"/>
                  </a:cubicBezTo>
                  <a:cubicBezTo>
                    <a:pt x="100" y="75"/>
                    <a:pt x="101" y="76"/>
                    <a:pt x="102" y="77"/>
                  </a:cubicBezTo>
                  <a:cubicBezTo>
                    <a:pt x="103" y="78"/>
                    <a:pt x="104" y="79"/>
                    <a:pt x="105" y="80"/>
                  </a:cubicBezTo>
                  <a:cubicBezTo>
                    <a:pt x="101" y="78"/>
                    <a:pt x="101" y="78"/>
                    <a:pt x="101" y="78"/>
                  </a:cubicBezTo>
                  <a:cubicBezTo>
                    <a:pt x="100" y="78"/>
                    <a:pt x="99" y="77"/>
                    <a:pt x="97" y="76"/>
                  </a:cubicBezTo>
                  <a:cubicBezTo>
                    <a:pt x="95" y="75"/>
                    <a:pt x="93" y="74"/>
                    <a:pt x="90" y="73"/>
                  </a:cubicBezTo>
                  <a:cubicBezTo>
                    <a:pt x="89" y="73"/>
                    <a:pt x="88" y="72"/>
                    <a:pt x="86" y="72"/>
                  </a:cubicBezTo>
                  <a:cubicBezTo>
                    <a:pt x="85" y="71"/>
                    <a:pt x="84" y="71"/>
                    <a:pt x="83" y="71"/>
                  </a:cubicBezTo>
                  <a:cubicBezTo>
                    <a:pt x="81" y="70"/>
                    <a:pt x="80" y="70"/>
                    <a:pt x="79" y="70"/>
                  </a:cubicBezTo>
                  <a:cubicBezTo>
                    <a:pt x="78" y="70"/>
                    <a:pt x="76" y="70"/>
                    <a:pt x="75" y="69"/>
                  </a:cubicBezTo>
                  <a:cubicBezTo>
                    <a:pt x="74" y="69"/>
                    <a:pt x="73" y="69"/>
                    <a:pt x="71" y="69"/>
                  </a:cubicBezTo>
                  <a:cubicBezTo>
                    <a:pt x="70" y="69"/>
                    <a:pt x="69" y="69"/>
                    <a:pt x="68" y="69"/>
                  </a:cubicBezTo>
                  <a:cubicBezTo>
                    <a:pt x="65" y="69"/>
                    <a:pt x="63" y="70"/>
                    <a:pt x="60" y="70"/>
                  </a:cubicBezTo>
                  <a:cubicBezTo>
                    <a:pt x="58" y="70"/>
                    <a:pt x="56" y="71"/>
                    <a:pt x="53" y="72"/>
                  </a:cubicBezTo>
                  <a:cubicBezTo>
                    <a:pt x="52" y="72"/>
                    <a:pt x="51" y="73"/>
                    <a:pt x="50" y="73"/>
                  </a:cubicBezTo>
                  <a:cubicBezTo>
                    <a:pt x="49" y="73"/>
                    <a:pt x="49" y="73"/>
                    <a:pt x="48" y="74"/>
                  </a:cubicBezTo>
                  <a:cubicBezTo>
                    <a:pt x="48" y="74"/>
                    <a:pt x="47" y="74"/>
                    <a:pt x="47" y="74"/>
                  </a:cubicBezTo>
                  <a:cubicBezTo>
                    <a:pt x="42" y="77"/>
                    <a:pt x="42" y="77"/>
                    <a:pt x="42" y="77"/>
                  </a:cubicBezTo>
                  <a:cubicBezTo>
                    <a:pt x="39" y="73"/>
                    <a:pt x="39" y="73"/>
                    <a:pt x="39" y="73"/>
                  </a:cubicBezTo>
                  <a:cubicBezTo>
                    <a:pt x="32" y="61"/>
                    <a:pt x="25" y="50"/>
                    <a:pt x="18" y="38"/>
                  </a:cubicBezTo>
                  <a:cubicBezTo>
                    <a:pt x="14" y="32"/>
                    <a:pt x="11" y="26"/>
                    <a:pt x="8" y="19"/>
                  </a:cubicBezTo>
                  <a:cubicBezTo>
                    <a:pt x="7" y="16"/>
                    <a:pt x="5" y="13"/>
                    <a:pt x="4" y="10"/>
                  </a:cubicBezTo>
                  <a:cubicBezTo>
                    <a:pt x="2" y="7"/>
                    <a:pt x="1" y="4"/>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7"/>
            <p:cNvSpPr/>
            <p:nvPr/>
          </p:nvSpPr>
          <p:spPr bwMode="auto">
            <a:xfrm>
              <a:off x="4745038" y="2014538"/>
              <a:ext cx="2701925" cy="2857500"/>
            </a:xfrm>
            <a:custGeom>
              <a:avLst/>
              <a:gdLst>
                <a:gd name="T0" fmla="*/ 635 w 635"/>
                <a:gd name="T1" fmla="*/ 208 h 672"/>
                <a:gd name="T2" fmla="*/ 609 w 635"/>
                <a:gd name="T3" fmla="*/ 100 h 672"/>
                <a:gd name="T4" fmla="*/ 604 w 635"/>
                <a:gd name="T5" fmla="*/ 89 h 672"/>
                <a:gd name="T6" fmla="*/ 535 w 635"/>
                <a:gd name="T7" fmla="*/ 10 h 672"/>
                <a:gd name="T8" fmla="*/ 426 w 635"/>
                <a:gd name="T9" fmla="*/ 31 h 672"/>
                <a:gd name="T10" fmla="*/ 389 w 635"/>
                <a:gd name="T11" fmla="*/ 124 h 672"/>
                <a:gd name="T12" fmla="*/ 387 w 635"/>
                <a:gd name="T13" fmla="*/ 156 h 672"/>
                <a:gd name="T14" fmla="*/ 199 w 635"/>
                <a:gd name="T15" fmla="*/ 346 h 672"/>
                <a:gd name="T16" fmla="*/ 168 w 635"/>
                <a:gd name="T17" fmla="*/ 454 h 672"/>
                <a:gd name="T18" fmla="*/ 1 w 635"/>
                <a:gd name="T19" fmla="*/ 591 h 672"/>
                <a:gd name="T20" fmla="*/ 92 w 635"/>
                <a:gd name="T21" fmla="*/ 654 h 672"/>
                <a:gd name="T22" fmla="*/ 204 w 635"/>
                <a:gd name="T23" fmla="*/ 489 h 672"/>
                <a:gd name="T24" fmla="*/ 255 w 635"/>
                <a:gd name="T25" fmla="*/ 481 h 672"/>
                <a:gd name="T26" fmla="*/ 416 w 635"/>
                <a:gd name="T27" fmla="*/ 454 h 672"/>
                <a:gd name="T28" fmla="*/ 577 w 635"/>
                <a:gd name="T29" fmla="*/ 378 h 672"/>
                <a:gd name="T30" fmla="*/ 625 w 635"/>
                <a:gd name="T31" fmla="*/ 279 h 672"/>
                <a:gd name="T32" fmla="*/ 635 w 635"/>
                <a:gd name="T33" fmla="*/ 20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672">
                  <a:moveTo>
                    <a:pt x="635" y="208"/>
                  </a:moveTo>
                  <a:cubicBezTo>
                    <a:pt x="634" y="170"/>
                    <a:pt x="622" y="135"/>
                    <a:pt x="609" y="100"/>
                  </a:cubicBezTo>
                  <a:cubicBezTo>
                    <a:pt x="607" y="96"/>
                    <a:pt x="606" y="93"/>
                    <a:pt x="604" y="89"/>
                  </a:cubicBezTo>
                  <a:cubicBezTo>
                    <a:pt x="590" y="54"/>
                    <a:pt x="574" y="21"/>
                    <a:pt x="535" y="10"/>
                  </a:cubicBezTo>
                  <a:cubicBezTo>
                    <a:pt x="500" y="0"/>
                    <a:pt x="456" y="11"/>
                    <a:pt x="426" y="31"/>
                  </a:cubicBezTo>
                  <a:cubicBezTo>
                    <a:pt x="390" y="54"/>
                    <a:pt x="383" y="84"/>
                    <a:pt x="389" y="124"/>
                  </a:cubicBezTo>
                  <a:cubicBezTo>
                    <a:pt x="390" y="130"/>
                    <a:pt x="394" y="150"/>
                    <a:pt x="387" y="156"/>
                  </a:cubicBezTo>
                  <a:cubicBezTo>
                    <a:pt x="367" y="173"/>
                    <a:pt x="276" y="162"/>
                    <a:pt x="199" y="346"/>
                  </a:cubicBezTo>
                  <a:cubicBezTo>
                    <a:pt x="179" y="395"/>
                    <a:pt x="173" y="432"/>
                    <a:pt x="168" y="454"/>
                  </a:cubicBezTo>
                  <a:cubicBezTo>
                    <a:pt x="119" y="488"/>
                    <a:pt x="0" y="567"/>
                    <a:pt x="1" y="591"/>
                  </a:cubicBezTo>
                  <a:cubicBezTo>
                    <a:pt x="2" y="623"/>
                    <a:pt x="53" y="672"/>
                    <a:pt x="92" y="654"/>
                  </a:cubicBezTo>
                  <a:cubicBezTo>
                    <a:pt x="119" y="642"/>
                    <a:pt x="174" y="545"/>
                    <a:pt x="204" y="489"/>
                  </a:cubicBezTo>
                  <a:cubicBezTo>
                    <a:pt x="218" y="487"/>
                    <a:pt x="235" y="483"/>
                    <a:pt x="255" y="481"/>
                  </a:cubicBezTo>
                  <a:cubicBezTo>
                    <a:pt x="309" y="473"/>
                    <a:pt x="364" y="468"/>
                    <a:pt x="416" y="454"/>
                  </a:cubicBezTo>
                  <a:cubicBezTo>
                    <a:pt x="470" y="439"/>
                    <a:pt x="537" y="418"/>
                    <a:pt x="577" y="378"/>
                  </a:cubicBezTo>
                  <a:cubicBezTo>
                    <a:pt x="603" y="352"/>
                    <a:pt x="616" y="314"/>
                    <a:pt x="625" y="279"/>
                  </a:cubicBezTo>
                  <a:cubicBezTo>
                    <a:pt x="632" y="256"/>
                    <a:pt x="635" y="232"/>
                    <a:pt x="635" y="208"/>
                  </a:cubicBezTo>
                  <a:close/>
                </a:path>
              </a:pathLst>
            </a:custGeom>
            <a:solidFill>
              <a:srgbClr val="E45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78"/>
            <p:cNvSpPr/>
            <p:nvPr/>
          </p:nvSpPr>
          <p:spPr bwMode="auto">
            <a:xfrm>
              <a:off x="6740525" y="2155825"/>
              <a:ext cx="696913" cy="666750"/>
            </a:xfrm>
            <a:custGeom>
              <a:avLst/>
              <a:gdLst>
                <a:gd name="T0" fmla="*/ 26 w 164"/>
                <a:gd name="T1" fmla="*/ 20 h 157"/>
                <a:gd name="T2" fmla="*/ 77 w 164"/>
                <a:gd name="T3" fmla="*/ 101 h 157"/>
                <a:gd name="T4" fmla="*/ 164 w 164"/>
                <a:gd name="T5" fmla="*/ 157 h 157"/>
                <a:gd name="T6" fmla="*/ 140 w 164"/>
                <a:gd name="T7" fmla="*/ 67 h 157"/>
                <a:gd name="T8" fmla="*/ 135 w 164"/>
                <a:gd name="T9" fmla="*/ 56 h 157"/>
                <a:gd name="T10" fmla="*/ 125 w 164"/>
                <a:gd name="T11" fmla="*/ 33 h 157"/>
                <a:gd name="T12" fmla="*/ 26 w 164"/>
                <a:gd name="T13" fmla="*/ 20 h 157"/>
              </a:gdLst>
              <a:ahLst/>
              <a:cxnLst>
                <a:cxn ang="0">
                  <a:pos x="T0" y="T1"/>
                </a:cxn>
                <a:cxn ang="0">
                  <a:pos x="T2" y="T3"/>
                </a:cxn>
                <a:cxn ang="0">
                  <a:pos x="T4" y="T5"/>
                </a:cxn>
                <a:cxn ang="0">
                  <a:pos x="T6" y="T7"/>
                </a:cxn>
                <a:cxn ang="0">
                  <a:pos x="T8" y="T9"/>
                </a:cxn>
                <a:cxn ang="0">
                  <a:pos x="T10" y="T11"/>
                </a:cxn>
                <a:cxn ang="0">
                  <a:pos x="T12" y="T13"/>
                </a:cxn>
              </a:cxnLst>
              <a:rect l="0" t="0" r="r" b="b"/>
              <a:pathLst>
                <a:path w="164" h="157">
                  <a:moveTo>
                    <a:pt x="26" y="20"/>
                  </a:moveTo>
                  <a:cubicBezTo>
                    <a:pt x="0" y="44"/>
                    <a:pt x="19" y="81"/>
                    <a:pt x="77" y="101"/>
                  </a:cubicBezTo>
                  <a:cubicBezTo>
                    <a:pt x="118" y="115"/>
                    <a:pt x="147" y="135"/>
                    <a:pt x="164" y="157"/>
                  </a:cubicBezTo>
                  <a:cubicBezTo>
                    <a:pt x="161" y="126"/>
                    <a:pt x="151" y="96"/>
                    <a:pt x="140" y="67"/>
                  </a:cubicBezTo>
                  <a:cubicBezTo>
                    <a:pt x="138" y="63"/>
                    <a:pt x="137" y="60"/>
                    <a:pt x="135" y="56"/>
                  </a:cubicBezTo>
                  <a:cubicBezTo>
                    <a:pt x="132" y="48"/>
                    <a:pt x="129" y="41"/>
                    <a:pt x="125" y="33"/>
                  </a:cubicBezTo>
                  <a:cubicBezTo>
                    <a:pt x="106" y="24"/>
                    <a:pt x="47" y="0"/>
                    <a:pt x="26" y="20"/>
                  </a:cubicBezTo>
                  <a:close/>
                </a:path>
              </a:pathLst>
            </a:custGeom>
            <a:solidFill>
              <a:srgbClr val="E774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9"/>
            <p:cNvSpPr/>
            <p:nvPr/>
          </p:nvSpPr>
          <p:spPr bwMode="auto">
            <a:xfrm>
              <a:off x="5613400" y="3133725"/>
              <a:ext cx="1808163" cy="960438"/>
            </a:xfrm>
            <a:custGeom>
              <a:avLst/>
              <a:gdLst>
                <a:gd name="T0" fmla="*/ 425 w 425"/>
                <a:gd name="T1" fmla="*/ 0 h 226"/>
                <a:gd name="T2" fmla="*/ 377 w 425"/>
                <a:gd name="T3" fmla="*/ 99 h 226"/>
                <a:gd name="T4" fmla="*/ 216 w 425"/>
                <a:gd name="T5" fmla="*/ 175 h 226"/>
                <a:gd name="T6" fmla="*/ 64 w 425"/>
                <a:gd name="T7" fmla="*/ 200 h 226"/>
                <a:gd name="T8" fmla="*/ 8 w 425"/>
                <a:gd name="T9" fmla="*/ 214 h 226"/>
                <a:gd name="T10" fmla="*/ 0 w 425"/>
                <a:gd name="T11" fmla="*/ 226 h 226"/>
                <a:gd name="T12" fmla="*/ 51 w 425"/>
                <a:gd name="T13" fmla="*/ 218 h 226"/>
                <a:gd name="T14" fmla="*/ 212 w 425"/>
                <a:gd name="T15" fmla="*/ 191 h 226"/>
                <a:gd name="T16" fmla="*/ 373 w 425"/>
                <a:gd name="T17" fmla="*/ 115 h 226"/>
                <a:gd name="T18" fmla="*/ 421 w 425"/>
                <a:gd name="T19" fmla="*/ 16 h 226"/>
                <a:gd name="T20" fmla="*/ 425 w 425"/>
                <a:gd name="T21" fmla="*/ 0 h 226"/>
                <a:gd name="T22" fmla="*/ 425 w 425"/>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 h="226">
                  <a:moveTo>
                    <a:pt x="425" y="0"/>
                  </a:moveTo>
                  <a:cubicBezTo>
                    <a:pt x="416" y="35"/>
                    <a:pt x="403" y="73"/>
                    <a:pt x="377" y="99"/>
                  </a:cubicBezTo>
                  <a:cubicBezTo>
                    <a:pt x="337" y="139"/>
                    <a:pt x="269" y="160"/>
                    <a:pt x="216" y="175"/>
                  </a:cubicBezTo>
                  <a:cubicBezTo>
                    <a:pt x="164" y="189"/>
                    <a:pt x="118" y="192"/>
                    <a:pt x="64" y="200"/>
                  </a:cubicBezTo>
                  <a:cubicBezTo>
                    <a:pt x="45" y="202"/>
                    <a:pt x="16" y="209"/>
                    <a:pt x="8" y="214"/>
                  </a:cubicBezTo>
                  <a:cubicBezTo>
                    <a:pt x="1" y="219"/>
                    <a:pt x="0" y="224"/>
                    <a:pt x="0" y="226"/>
                  </a:cubicBezTo>
                  <a:cubicBezTo>
                    <a:pt x="14" y="224"/>
                    <a:pt x="31" y="220"/>
                    <a:pt x="51" y="218"/>
                  </a:cubicBezTo>
                  <a:cubicBezTo>
                    <a:pt x="105" y="210"/>
                    <a:pt x="160" y="205"/>
                    <a:pt x="212" y="191"/>
                  </a:cubicBezTo>
                  <a:cubicBezTo>
                    <a:pt x="266" y="176"/>
                    <a:pt x="333" y="155"/>
                    <a:pt x="373" y="115"/>
                  </a:cubicBezTo>
                  <a:cubicBezTo>
                    <a:pt x="399" y="89"/>
                    <a:pt x="412" y="51"/>
                    <a:pt x="421" y="16"/>
                  </a:cubicBezTo>
                  <a:cubicBezTo>
                    <a:pt x="423" y="11"/>
                    <a:pt x="424" y="5"/>
                    <a:pt x="425" y="0"/>
                  </a:cubicBezTo>
                  <a:cubicBezTo>
                    <a:pt x="425" y="0"/>
                    <a:pt x="425" y="0"/>
                    <a:pt x="425" y="0"/>
                  </a:cubicBezTo>
                  <a:close/>
                </a:path>
              </a:pathLst>
            </a:custGeom>
            <a:solidFill>
              <a:srgbClr val="CD4B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80"/>
            <p:cNvSpPr/>
            <p:nvPr/>
          </p:nvSpPr>
          <p:spPr bwMode="auto">
            <a:xfrm>
              <a:off x="6727825" y="2155825"/>
              <a:ext cx="668338" cy="454025"/>
            </a:xfrm>
            <a:custGeom>
              <a:avLst/>
              <a:gdLst>
                <a:gd name="T0" fmla="*/ 49 w 157"/>
                <a:gd name="T1" fmla="*/ 3 h 107"/>
                <a:gd name="T2" fmla="*/ 38 w 157"/>
                <a:gd name="T3" fmla="*/ 74 h 107"/>
                <a:gd name="T4" fmla="*/ 157 w 157"/>
                <a:gd name="T5" fmla="*/ 107 h 107"/>
                <a:gd name="T6" fmla="*/ 143 w 157"/>
                <a:gd name="T7" fmla="*/ 67 h 107"/>
                <a:gd name="T8" fmla="*/ 138 w 157"/>
                <a:gd name="T9" fmla="*/ 56 h 107"/>
                <a:gd name="T10" fmla="*/ 126 w 157"/>
                <a:gd name="T11" fmla="*/ 29 h 107"/>
                <a:gd name="T12" fmla="*/ 49 w 157"/>
                <a:gd name="T13" fmla="*/ 3 h 107"/>
              </a:gdLst>
              <a:ahLst/>
              <a:cxnLst>
                <a:cxn ang="0">
                  <a:pos x="T0" y="T1"/>
                </a:cxn>
                <a:cxn ang="0">
                  <a:pos x="T2" y="T3"/>
                </a:cxn>
                <a:cxn ang="0">
                  <a:pos x="T4" y="T5"/>
                </a:cxn>
                <a:cxn ang="0">
                  <a:pos x="T6" y="T7"/>
                </a:cxn>
                <a:cxn ang="0">
                  <a:pos x="T8" y="T9"/>
                </a:cxn>
                <a:cxn ang="0">
                  <a:pos x="T10" y="T11"/>
                </a:cxn>
                <a:cxn ang="0">
                  <a:pos x="T12" y="T13"/>
                </a:cxn>
              </a:cxnLst>
              <a:rect l="0" t="0" r="r" b="b"/>
              <a:pathLst>
                <a:path w="157" h="107">
                  <a:moveTo>
                    <a:pt x="49" y="3"/>
                  </a:moveTo>
                  <a:cubicBezTo>
                    <a:pt x="0" y="9"/>
                    <a:pt x="11" y="55"/>
                    <a:pt x="38" y="74"/>
                  </a:cubicBezTo>
                  <a:cubicBezTo>
                    <a:pt x="61" y="89"/>
                    <a:pt x="119" y="91"/>
                    <a:pt x="157" y="107"/>
                  </a:cubicBezTo>
                  <a:cubicBezTo>
                    <a:pt x="153" y="94"/>
                    <a:pt x="148" y="80"/>
                    <a:pt x="143" y="67"/>
                  </a:cubicBezTo>
                  <a:cubicBezTo>
                    <a:pt x="141" y="63"/>
                    <a:pt x="140" y="60"/>
                    <a:pt x="138" y="56"/>
                  </a:cubicBezTo>
                  <a:cubicBezTo>
                    <a:pt x="134" y="47"/>
                    <a:pt x="131" y="38"/>
                    <a:pt x="126" y="29"/>
                  </a:cubicBezTo>
                  <a:cubicBezTo>
                    <a:pt x="110" y="17"/>
                    <a:pt x="82" y="0"/>
                    <a:pt x="49" y="3"/>
                  </a:cubicBezTo>
                  <a:close/>
                </a:path>
              </a:pathLst>
            </a:custGeom>
            <a:solidFill>
              <a:srgbClr val="EC9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81"/>
            <p:cNvSpPr/>
            <p:nvPr/>
          </p:nvSpPr>
          <p:spPr bwMode="auto">
            <a:xfrm>
              <a:off x="6149975" y="2146300"/>
              <a:ext cx="701675" cy="366713"/>
            </a:xfrm>
            <a:custGeom>
              <a:avLst/>
              <a:gdLst>
                <a:gd name="T0" fmla="*/ 100 w 165"/>
                <a:gd name="T1" fmla="*/ 16 h 86"/>
                <a:gd name="T2" fmla="*/ 57 w 165"/>
                <a:gd name="T3" fmla="*/ 7 h 86"/>
                <a:gd name="T4" fmla="*/ 11 w 165"/>
                <a:gd name="T5" fmla="*/ 7 h 86"/>
                <a:gd name="T6" fmla="*/ 73 w 165"/>
                <a:gd name="T7" fmla="*/ 77 h 86"/>
                <a:gd name="T8" fmla="*/ 154 w 165"/>
                <a:gd name="T9" fmla="*/ 75 h 86"/>
                <a:gd name="T10" fmla="*/ 116 w 165"/>
                <a:gd name="T11" fmla="*/ 27 h 86"/>
                <a:gd name="T12" fmla="*/ 100 w 165"/>
                <a:gd name="T13" fmla="*/ 16 h 86"/>
              </a:gdLst>
              <a:ahLst/>
              <a:cxnLst>
                <a:cxn ang="0">
                  <a:pos x="T0" y="T1"/>
                </a:cxn>
                <a:cxn ang="0">
                  <a:pos x="T2" y="T3"/>
                </a:cxn>
                <a:cxn ang="0">
                  <a:pos x="T4" y="T5"/>
                </a:cxn>
                <a:cxn ang="0">
                  <a:pos x="T6" y="T7"/>
                </a:cxn>
                <a:cxn ang="0">
                  <a:pos x="T8" y="T9"/>
                </a:cxn>
                <a:cxn ang="0">
                  <a:pos x="T10" y="T11"/>
                </a:cxn>
                <a:cxn ang="0">
                  <a:pos x="T12" y="T13"/>
                </a:cxn>
              </a:cxnLst>
              <a:rect l="0" t="0" r="r" b="b"/>
              <a:pathLst>
                <a:path w="165" h="86">
                  <a:moveTo>
                    <a:pt x="100" y="16"/>
                  </a:moveTo>
                  <a:cubicBezTo>
                    <a:pt x="87" y="10"/>
                    <a:pt x="73" y="8"/>
                    <a:pt x="57" y="7"/>
                  </a:cubicBezTo>
                  <a:cubicBezTo>
                    <a:pt x="48" y="6"/>
                    <a:pt x="20" y="0"/>
                    <a:pt x="11" y="7"/>
                  </a:cubicBezTo>
                  <a:cubicBezTo>
                    <a:pt x="0" y="15"/>
                    <a:pt x="64" y="72"/>
                    <a:pt x="73" y="77"/>
                  </a:cubicBezTo>
                  <a:cubicBezTo>
                    <a:pt x="90" y="86"/>
                    <a:pt x="137" y="84"/>
                    <a:pt x="154" y="75"/>
                  </a:cubicBezTo>
                  <a:cubicBezTo>
                    <a:pt x="165" y="69"/>
                    <a:pt x="120" y="30"/>
                    <a:pt x="116" y="27"/>
                  </a:cubicBezTo>
                  <a:cubicBezTo>
                    <a:pt x="111" y="22"/>
                    <a:pt x="106" y="19"/>
                    <a:pt x="100" y="16"/>
                  </a:cubicBezTo>
                  <a:close/>
                </a:path>
              </a:pathLst>
            </a:custGeom>
            <a:solidFill>
              <a:srgbClr val="E09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82"/>
            <p:cNvSpPr/>
            <p:nvPr/>
          </p:nvSpPr>
          <p:spPr bwMode="auto">
            <a:xfrm>
              <a:off x="6821488" y="2193925"/>
              <a:ext cx="255588" cy="255588"/>
            </a:xfrm>
            <a:custGeom>
              <a:avLst/>
              <a:gdLst>
                <a:gd name="T0" fmla="*/ 58 w 60"/>
                <a:gd name="T1" fmla="*/ 32 h 60"/>
                <a:gd name="T2" fmla="*/ 27 w 60"/>
                <a:gd name="T3" fmla="*/ 58 h 60"/>
                <a:gd name="T4" fmla="*/ 1 w 60"/>
                <a:gd name="T5" fmla="*/ 27 h 60"/>
                <a:gd name="T6" fmla="*/ 32 w 60"/>
                <a:gd name="T7" fmla="*/ 1 h 60"/>
                <a:gd name="T8" fmla="*/ 58 w 60"/>
                <a:gd name="T9" fmla="*/ 32 h 60"/>
              </a:gdLst>
              <a:ahLst/>
              <a:cxnLst>
                <a:cxn ang="0">
                  <a:pos x="T0" y="T1"/>
                </a:cxn>
                <a:cxn ang="0">
                  <a:pos x="T2" y="T3"/>
                </a:cxn>
                <a:cxn ang="0">
                  <a:pos x="T4" y="T5"/>
                </a:cxn>
                <a:cxn ang="0">
                  <a:pos x="T6" y="T7"/>
                </a:cxn>
                <a:cxn ang="0">
                  <a:pos x="T8" y="T9"/>
                </a:cxn>
              </a:cxnLst>
              <a:rect l="0" t="0" r="r" b="b"/>
              <a:pathLst>
                <a:path w="60" h="60">
                  <a:moveTo>
                    <a:pt x="58" y="32"/>
                  </a:moveTo>
                  <a:cubicBezTo>
                    <a:pt x="57" y="48"/>
                    <a:pt x="43" y="60"/>
                    <a:pt x="27" y="58"/>
                  </a:cubicBezTo>
                  <a:cubicBezTo>
                    <a:pt x="12" y="57"/>
                    <a:pt x="0" y="43"/>
                    <a:pt x="1" y="27"/>
                  </a:cubicBezTo>
                  <a:cubicBezTo>
                    <a:pt x="3" y="11"/>
                    <a:pt x="17" y="0"/>
                    <a:pt x="32" y="1"/>
                  </a:cubicBezTo>
                  <a:cubicBezTo>
                    <a:pt x="48" y="3"/>
                    <a:pt x="60" y="17"/>
                    <a:pt x="58"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83"/>
            <p:cNvSpPr/>
            <p:nvPr/>
          </p:nvSpPr>
          <p:spPr bwMode="auto">
            <a:xfrm>
              <a:off x="6846888" y="2219325"/>
              <a:ext cx="204788" cy="204788"/>
            </a:xfrm>
            <a:custGeom>
              <a:avLst/>
              <a:gdLst>
                <a:gd name="T0" fmla="*/ 46 w 48"/>
                <a:gd name="T1" fmla="*/ 26 h 48"/>
                <a:gd name="T2" fmla="*/ 22 w 48"/>
                <a:gd name="T3" fmla="*/ 46 h 48"/>
                <a:gd name="T4" fmla="*/ 1 w 48"/>
                <a:gd name="T5" fmla="*/ 22 h 48"/>
                <a:gd name="T6" fmla="*/ 26 w 48"/>
                <a:gd name="T7" fmla="*/ 1 h 48"/>
                <a:gd name="T8" fmla="*/ 46 w 48"/>
                <a:gd name="T9" fmla="*/ 26 h 48"/>
              </a:gdLst>
              <a:ahLst/>
              <a:cxnLst>
                <a:cxn ang="0">
                  <a:pos x="T0" y="T1"/>
                </a:cxn>
                <a:cxn ang="0">
                  <a:pos x="T2" y="T3"/>
                </a:cxn>
                <a:cxn ang="0">
                  <a:pos x="T4" y="T5"/>
                </a:cxn>
                <a:cxn ang="0">
                  <a:pos x="T6" y="T7"/>
                </a:cxn>
                <a:cxn ang="0">
                  <a:pos x="T8" y="T9"/>
                </a:cxn>
              </a:cxnLst>
              <a:rect l="0" t="0" r="r" b="b"/>
              <a:pathLst>
                <a:path w="48" h="48">
                  <a:moveTo>
                    <a:pt x="46" y="26"/>
                  </a:moveTo>
                  <a:cubicBezTo>
                    <a:pt x="45" y="38"/>
                    <a:pt x="34" y="48"/>
                    <a:pt x="22" y="46"/>
                  </a:cubicBezTo>
                  <a:cubicBezTo>
                    <a:pt x="9" y="45"/>
                    <a:pt x="0" y="34"/>
                    <a:pt x="1" y="22"/>
                  </a:cubicBezTo>
                  <a:cubicBezTo>
                    <a:pt x="2" y="9"/>
                    <a:pt x="13" y="0"/>
                    <a:pt x="26" y="1"/>
                  </a:cubicBezTo>
                  <a:cubicBezTo>
                    <a:pt x="38" y="2"/>
                    <a:pt x="48" y="13"/>
                    <a:pt x="46" y="26"/>
                  </a:cubicBezTo>
                  <a:close/>
                </a:path>
              </a:pathLst>
            </a:custGeom>
            <a:solidFill>
              <a:srgbClr val="4A35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4"/>
            <p:cNvSpPr/>
            <p:nvPr/>
          </p:nvSpPr>
          <p:spPr bwMode="auto">
            <a:xfrm>
              <a:off x="5268913" y="2593975"/>
              <a:ext cx="1684338" cy="1538288"/>
            </a:xfrm>
            <a:custGeom>
              <a:avLst/>
              <a:gdLst>
                <a:gd name="T0" fmla="*/ 219 w 396"/>
                <a:gd name="T1" fmla="*/ 29 h 362"/>
                <a:gd name="T2" fmla="*/ 368 w 396"/>
                <a:gd name="T3" fmla="*/ 126 h 362"/>
                <a:gd name="T4" fmla="*/ 27 w 396"/>
                <a:gd name="T5" fmla="*/ 339 h 362"/>
                <a:gd name="T6" fmla="*/ 219 w 396"/>
                <a:gd name="T7" fmla="*/ 29 h 362"/>
              </a:gdLst>
              <a:ahLst/>
              <a:cxnLst>
                <a:cxn ang="0">
                  <a:pos x="T0" y="T1"/>
                </a:cxn>
                <a:cxn ang="0">
                  <a:pos x="T2" y="T3"/>
                </a:cxn>
                <a:cxn ang="0">
                  <a:pos x="T4" y="T5"/>
                </a:cxn>
                <a:cxn ang="0">
                  <a:pos x="T6" y="T7"/>
                </a:cxn>
              </a:cxnLst>
              <a:rect l="0" t="0" r="r" b="b"/>
              <a:pathLst>
                <a:path w="396" h="362">
                  <a:moveTo>
                    <a:pt x="219" y="29"/>
                  </a:moveTo>
                  <a:cubicBezTo>
                    <a:pt x="299" y="0"/>
                    <a:pt x="396" y="46"/>
                    <a:pt x="368" y="126"/>
                  </a:cubicBezTo>
                  <a:cubicBezTo>
                    <a:pt x="339" y="206"/>
                    <a:pt x="69" y="362"/>
                    <a:pt x="27" y="339"/>
                  </a:cubicBezTo>
                  <a:cubicBezTo>
                    <a:pt x="0" y="324"/>
                    <a:pt x="121" y="64"/>
                    <a:pt x="219" y="29"/>
                  </a:cubicBezTo>
                  <a:close/>
                </a:path>
              </a:pathLst>
            </a:custGeom>
            <a:solidFill>
              <a:srgbClr val="C63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5"/>
            <p:cNvSpPr/>
            <p:nvPr/>
          </p:nvSpPr>
          <p:spPr bwMode="auto">
            <a:xfrm>
              <a:off x="5362575" y="3082925"/>
              <a:ext cx="1484313" cy="1049338"/>
            </a:xfrm>
            <a:custGeom>
              <a:avLst/>
              <a:gdLst>
                <a:gd name="T0" fmla="*/ 348 w 349"/>
                <a:gd name="T1" fmla="*/ 1 h 247"/>
                <a:gd name="T2" fmla="*/ 3 w 349"/>
                <a:gd name="T3" fmla="*/ 201 h 247"/>
                <a:gd name="T4" fmla="*/ 5 w 349"/>
                <a:gd name="T5" fmla="*/ 224 h 247"/>
                <a:gd name="T6" fmla="*/ 346 w 349"/>
                <a:gd name="T7" fmla="*/ 11 h 247"/>
                <a:gd name="T8" fmla="*/ 349 w 349"/>
                <a:gd name="T9" fmla="*/ 0 h 247"/>
                <a:gd name="T10" fmla="*/ 348 w 349"/>
                <a:gd name="T11" fmla="*/ 1 h 247"/>
              </a:gdLst>
              <a:ahLst/>
              <a:cxnLst>
                <a:cxn ang="0">
                  <a:pos x="T0" y="T1"/>
                </a:cxn>
                <a:cxn ang="0">
                  <a:pos x="T2" y="T3"/>
                </a:cxn>
                <a:cxn ang="0">
                  <a:pos x="T4" y="T5"/>
                </a:cxn>
                <a:cxn ang="0">
                  <a:pos x="T6" y="T7"/>
                </a:cxn>
                <a:cxn ang="0">
                  <a:pos x="T8" y="T9"/>
                </a:cxn>
                <a:cxn ang="0">
                  <a:pos x="T10" y="T11"/>
                </a:cxn>
              </a:cxnLst>
              <a:rect l="0" t="0" r="r" b="b"/>
              <a:pathLst>
                <a:path w="349" h="247">
                  <a:moveTo>
                    <a:pt x="348" y="1"/>
                  </a:moveTo>
                  <a:cubicBezTo>
                    <a:pt x="317" y="74"/>
                    <a:pt x="77" y="199"/>
                    <a:pt x="3" y="201"/>
                  </a:cubicBezTo>
                  <a:cubicBezTo>
                    <a:pt x="0" y="213"/>
                    <a:pt x="1" y="222"/>
                    <a:pt x="5" y="224"/>
                  </a:cubicBezTo>
                  <a:cubicBezTo>
                    <a:pt x="47" y="247"/>
                    <a:pt x="317" y="91"/>
                    <a:pt x="346" y="11"/>
                  </a:cubicBezTo>
                  <a:cubicBezTo>
                    <a:pt x="347" y="7"/>
                    <a:pt x="348" y="4"/>
                    <a:pt x="349" y="0"/>
                  </a:cubicBezTo>
                  <a:cubicBezTo>
                    <a:pt x="349" y="0"/>
                    <a:pt x="348" y="1"/>
                    <a:pt x="348" y="1"/>
                  </a:cubicBezTo>
                  <a:close/>
                </a:path>
              </a:pathLst>
            </a:custGeom>
            <a:solidFill>
              <a:srgbClr val="B42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6"/>
            <p:cNvSpPr/>
            <p:nvPr/>
          </p:nvSpPr>
          <p:spPr bwMode="auto">
            <a:xfrm>
              <a:off x="7105650" y="3125788"/>
              <a:ext cx="73025" cy="139700"/>
            </a:xfrm>
            <a:custGeom>
              <a:avLst/>
              <a:gdLst>
                <a:gd name="T0" fmla="*/ 16 w 17"/>
                <a:gd name="T1" fmla="*/ 0 h 33"/>
                <a:gd name="T2" fmla="*/ 17 w 17"/>
                <a:gd name="T3" fmla="*/ 1 h 33"/>
                <a:gd name="T4" fmla="*/ 17 w 17"/>
                <a:gd name="T5" fmla="*/ 6 h 33"/>
                <a:gd name="T6" fmla="*/ 14 w 17"/>
                <a:gd name="T7" fmla="*/ 19 h 33"/>
                <a:gd name="T8" fmla="*/ 13 w 17"/>
                <a:gd name="T9" fmla="*/ 23 h 33"/>
                <a:gd name="T10" fmla="*/ 10 w 17"/>
                <a:gd name="T11" fmla="*/ 26 h 33"/>
                <a:gd name="T12" fmla="*/ 8 w 17"/>
                <a:gd name="T13" fmla="*/ 28 h 33"/>
                <a:gd name="T14" fmla="*/ 6 w 17"/>
                <a:gd name="T15" fmla="*/ 30 h 33"/>
                <a:gd name="T16" fmla="*/ 4 w 17"/>
                <a:gd name="T17" fmla="*/ 32 h 33"/>
                <a:gd name="T18" fmla="*/ 2 w 17"/>
                <a:gd name="T19" fmla="*/ 33 h 33"/>
                <a:gd name="T20" fmla="*/ 0 w 17"/>
                <a:gd name="T21" fmla="*/ 33 h 33"/>
                <a:gd name="T22" fmla="*/ 1 w 17"/>
                <a:gd name="T23" fmla="*/ 32 h 33"/>
                <a:gd name="T24" fmla="*/ 2 w 17"/>
                <a:gd name="T25" fmla="*/ 30 h 33"/>
                <a:gd name="T26" fmla="*/ 3 w 17"/>
                <a:gd name="T27" fmla="*/ 28 h 33"/>
                <a:gd name="T28" fmla="*/ 4 w 17"/>
                <a:gd name="T29" fmla="*/ 25 h 33"/>
                <a:gd name="T30" fmla="*/ 5 w 17"/>
                <a:gd name="T31" fmla="*/ 22 h 33"/>
                <a:gd name="T32" fmla="*/ 6 w 17"/>
                <a:gd name="T33" fmla="*/ 21 h 33"/>
                <a:gd name="T34" fmla="*/ 7 w 17"/>
                <a:gd name="T35" fmla="*/ 19 h 33"/>
                <a:gd name="T36" fmla="*/ 8 w 17"/>
                <a:gd name="T37" fmla="*/ 16 h 33"/>
                <a:gd name="T38" fmla="*/ 9 w 17"/>
                <a:gd name="T39" fmla="*/ 13 h 33"/>
                <a:gd name="T40" fmla="*/ 11 w 17"/>
                <a:gd name="T41" fmla="*/ 10 h 33"/>
                <a:gd name="T42" fmla="*/ 13 w 17"/>
                <a:gd name="T43" fmla="*/ 5 h 33"/>
                <a:gd name="T44" fmla="*/ 15 w 17"/>
                <a:gd name="T45" fmla="*/ 1 h 33"/>
                <a:gd name="T46" fmla="*/ 16 w 1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3">
                  <a:moveTo>
                    <a:pt x="16" y="0"/>
                  </a:moveTo>
                  <a:cubicBezTo>
                    <a:pt x="16" y="0"/>
                    <a:pt x="16" y="0"/>
                    <a:pt x="17" y="1"/>
                  </a:cubicBezTo>
                  <a:cubicBezTo>
                    <a:pt x="17" y="2"/>
                    <a:pt x="17" y="4"/>
                    <a:pt x="17" y="6"/>
                  </a:cubicBezTo>
                  <a:cubicBezTo>
                    <a:pt x="17" y="10"/>
                    <a:pt x="16" y="15"/>
                    <a:pt x="14" y="19"/>
                  </a:cubicBezTo>
                  <a:cubicBezTo>
                    <a:pt x="14" y="20"/>
                    <a:pt x="13" y="22"/>
                    <a:pt x="13" y="23"/>
                  </a:cubicBezTo>
                  <a:cubicBezTo>
                    <a:pt x="12" y="24"/>
                    <a:pt x="11" y="25"/>
                    <a:pt x="10" y="26"/>
                  </a:cubicBezTo>
                  <a:cubicBezTo>
                    <a:pt x="10" y="27"/>
                    <a:pt x="9" y="27"/>
                    <a:pt x="8" y="28"/>
                  </a:cubicBezTo>
                  <a:cubicBezTo>
                    <a:pt x="7" y="29"/>
                    <a:pt x="7" y="30"/>
                    <a:pt x="6" y="30"/>
                  </a:cubicBezTo>
                  <a:cubicBezTo>
                    <a:pt x="5" y="31"/>
                    <a:pt x="4" y="31"/>
                    <a:pt x="4" y="32"/>
                  </a:cubicBezTo>
                  <a:cubicBezTo>
                    <a:pt x="3" y="32"/>
                    <a:pt x="2" y="32"/>
                    <a:pt x="2" y="33"/>
                  </a:cubicBezTo>
                  <a:cubicBezTo>
                    <a:pt x="1" y="33"/>
                    <a:pt x="0" y="33"/>
                    <a:pt x="0" y="33"/>
                  </a:cubicBezTo>
                  <a:cubicBezTo>
                    <a:pt x="0" y="33"/>
                    <a:pt x="0" y="33"/>
                    <a:pt x="1" y="32"/>
                  </a:cubicBezTo>
                  <a:cubicBezTo>
                    <a:pt x="1" y="31"/>
                    <a:pt x="1" y="31"/>
                    <a:pt x="2" y="30"/>
                  </a:cubicBezTo>
                  <a:cubicBezTo>
                    <a:pt x="2" y="29"/>
                    <a:pt x="2" y="28"/>
                    <a:pt x="3" y="28"/>
                  </a:cubicBezTo>
                  <a:cubicBezTo>
                    <a:pt x="3" y="27"/>
                    <a:pt x="4" y="26"/>
                    <a:pt x="4" y="25"/>
                  </a:cubicBezTo>
                  <a:cubicBezTo>
                    <a:pt x="4" y="24"/>
                    <a:pt x="5" y="23"/>
                    <a:pt x="5" y="22"/>
                  </a:cubicBezTo>
                  <a:cubicBezTo>
                    <a:pt x="5" y="22"/>
                    <a:pt x="6" y="21"/>
                    <a:pt x="6" y="21"/>
                  </a:cubicBezTo>
                  <a:cubicBezTo>
                    <a:pt x="6" y="20"/>
                    <a:pt x="6" y="20"/>
                    <a:pt x="7" y="19"/>
                  </a:cubicBezTo>
                  <a:cubicBezTo>
                    <a:pt x="7" y="18"/>
                    <a:pt x="7" y="17"/>
                    <a:pt x="8" y="16"/>
                  </a:cubicBezTo>
                  <a:cubicBezTo>
                    <a:pt x="8" y="15"/>
                    <a:pt x="9" y="14"/>
                    <a:pt x="9" y="13"/>
                  </a:cubicBezTo>
                  <a:cubicBezTo>
                    <a:pt x="10" y="12"/>
                    <a:pt x="10" y="11"/>
                    <a:pt x="11" y="10"/>
                  </a:cubicBezTo>
                  <a:cubicBezTo>
                    <a:pt x="12" y="8"/>
                    <a:pt x="12" y="7"/>
                    <a:pt x="13" y="5"/>
                  </a:cubicBezTo>
                  <a:cubicBezTo>
                    <a:pt x="14" y="3"/>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7"/>
            <p:cNvSpPr/>
            <p:nvPr/>
          </p:nvSpPr>
          <p:spPr bwMode="auto">
            <a:xfrm>
              <a:off x="7196138" y="3227388"/>
              <a:ext cx="71438" cy="144463"/>
            </a:xfrm>
            <a:custGeom>
              <a:avLst/>
              <a:gdLst>
                <a:gd name="T0" fmla="*/ 16 w 17"/>
                <a:gd name="T1" fmla="*/ 0 h 34"/>
                <a:gd name="T2" fmla="*/ 16 w 17"/>
                <a:gd name="T3" fmla="*/ 2 h 34"/>
                <a:gd name="T4" fmla="*/ 17 w 17"/>
                <a:gd name="T5" fmla="*/ 6 h 34"/>
                <a:gd name="T6" fmla="*/ 14 w 17"/>
                <a:gd name="T7" fmla="*/ 20 h 34"/>
                <a:gd name="T8" fmla="*/ 12 w 17"/>
                <a:gd name="T9" fmla="*/ 23 h 34"/>
                <a:gd name="T10" fmla="*/ 10 w 17"/>
                <a:gd name="T11" fmla="*/ 26 h 34"/>
                <a:gd name="T12" fmla="*/ 8 w 17"/>
                <a:gd name="T13" fmla="*/ 29 h 34"/>
                <a:gd name="T14" fmla="*/ 5 w 17"/>
                <a:gd name="T15" fmla="*/ 31 h 34"/>
                <a:gd name="T16" fmla="*/ 3 w 17"/>
                <a:gd name="T17" fmla="*/ 32 h 34"/>
                <a:gd name="T18" fmla="*/ 1 w 17"/>
                <a:gd name="T19" fmla="*/ 33 h 34"/>
                <a:gd name="T20" fmla="*/ 0 w 17"/>
                <a:gd name="T21" fmla="*/ 34 h 34"/>
                <a:gd name="T22" fmla="*/ 0 w 17"/>
                <a:gd name="T23" fmla="*/ 32 h 34"/>
                <a:gd name="T24" fmla="*/ 1 w 17"/>
                <a:gd name="T25" fmla="*/ 30 h 34"/>
                <a:gd name="T26" fmla="*/ 2 w 17"/>
                <a:gd name="T27" fmla="*/ 28 h 34"/>
                <a:gd name="T28" fmla="*/ 3 w 17"/>
                <a:gd name="T29" fmla="*/ 26 h 34"/>
                <a:gd name="T30" fmla="*/ 5 w 17"/>
                <a:gd name="T31" fmla="*/ 23 h 34"/>
                <a:gd name="T32" fmla="*/ 5 w 17"/>
                <a:gd name="T33" fmla="*/ 21 h 34"/>
                <a:gd name="T34" fmla="*/ 6 w 17"/>
                <a:gd name="T35" fmla="*/ 20 h 34"/>
                <a:gd name="T36" fmla="*/ 7 w 17"/>
                <a:gd name="T37" fmla="*/ 17 h 34"/>
                <a:gd name="T38" fmla="*/ 9 w 17"/>
                <a:gd name="T39" fmla="*/ 14 h 34"/>
                <a:gd name="T40" fmla="*/ 10 w 17"/>
                <a:gd name="T41" fmla="*/ 11 h 34"/>
                <a:gd name="T42" fmla="*/ 13 w 17"/>
                <a:gd name="T43" fmla="*/ 6 h 34"/>
                <a:gd name="T44" fmla="*/ 15 w 17"/>
                <a:gd name="T45" fmla="*/ 2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6" y="1"/>
                    <a:pt x="16" y="2"/>
                  </a:cubicBezTo>
                  <a:cubicBezTo>
                    <a:pt x="16" y="3"/>
                    <a:pt x="17" y="5"/>
                    <a:pt x="17" y="6"/>
                  </a:cubicBezTo>
                  <a:cubicBezTo>
                    <a:pt x="17" y="10"/>
                    <a:pt x="16" y="15"/>
                    <a:pt x="14" y="20"/>
                  </a:cubicBezTo>
                  <a:cubicBezTo>
                    <a:pt x="13" y="21"/>
                    <a:pt x="13" y="22"/>
                    <a:pt x="12" y="23"/>
                  </a:cubicBezTo>
                  <a:cubicBezTo>
                    <a:pt x="11" y="24"/>
                    <a:pt x="11" y="25"/>
                    <a:pt x="10" y="26"/>
                  </a:cubicBezTo>
                  <a:cubicBezTo>
                    <a:pt x="9" y="27"/>
                    <a:pt x="8" y="28"/>
                    <a:pt x="8" y="29"/>
                  </a:cubicBezTo>
                  <a:cubicBezTo>
                    <a:pt x="7" y="29"/>
                    <a:pt x="6" y="30"/>
                    <a:pt x="5" y="31"/>
                  </a:cubicBezTo>
                  <a:cubicBezTo>
                    <a:pt x="5" y="31"/>
                    <a:pt x="4" y="32"/>
                    <a:pt x="3" y="32"/>
                  </a:cubicBezTo>
                  <a:cubicBezTo>
                    <a:pt x="2" y="33"/>
                    <a:pt x="2" y="33"/>
                    <a:pt x="1" y="33"/>
                  </a:cubicBezTo>
                  <a:cubicBezTo>
                    <a:pt x="0" y="34"/>
                    <a:pt x="0" y="34"/>
                    <a:pt x="0" y="34"/>
                  </a:cubicBezTo>
                  <a:cubicBezTo>
                    <a:pt x="0" y="34"/>
                    <a:pt x="0" y="33"/>
                    <a:pt x="0" y="32"/>
                  </a:cubicBezTo>
                  <a:cubicBezTo>
                    <a:pt x="1" y="32"/>
                    <a:pt x="1" y="31"/>
                    <a:pt x="1" y="30"/>
                  </a:cubicBezTo>
                  <a:cubicBezTo>
                    <a:pt x="1" y="30"/>
                    <a:pt x="2" y="29"/>
                    <a:pt x="2" y="28"/>
                  </a:cubicBezTo>
                  <a:cubicBezTo>
                    <a:pt x="3" y="27"/>
                    <a:pt x="3" y="26"/>
                    <a:pt x="3" y="26"/>
                  </a:cubicBezTo>
                  <a:cubicBezTo>
                    <a:pt x="4" y="25"/>
                    <a:pt x="4" y="24"/>
                    <a:pt x="5" y="23"/>
                  </a:cubicBezTo>
                  <a:cubicBezTo>
                    <a:pt x="5" y="22"/>
                    <a:pt x="5" y="22"/>
                    <a:pt x="5" y="21"/>
                  </a:cubicBezTo>
                  <a:cubicBezTo>
                    <a:pt x="5" y="21"/>
                    <a:pt x="6" y="20"/>
                    <a:pt x="6" y="20"/>
                  </a:cubicBezTo>
                  <a:cubicBezTo>
                    <a:pt x="6" y="19"/>
                    <a:pt x="7" y="18"/>
                    <a:pt x="7" y="17"/>
                  </a:cubicBezTo>
                  <a:cubicBezTo>
                    <a:pt x="8" y="16"/>
                    <a:pt x="8" y="15"/>
                    <a:pt x="9" y="14"/>
                  </a:cubicBezTo>
                  <a:cubicBezTo>
                    <a:pt x="9" y="13"/>
                    <a:pt x="10" y="12"/>
                    <a:pt x="10" y="11"/>
                  </a:cubicBezTo>
                  <a:cubicBezTo>
                    <a:pt x="11" y="9"/>
                    <a:pt x="12" y="7"/>
                    <a:pt x="13" y="6"/>
                  </a:cubicBezTo>
                  <a:cubicBezTo>
                    <a:pt x="13" y="4"/>
                    <a:pt x="14" y="3"/>
                    <a:pt x="15" y="2"/>
                  </a:cubicBezTo>
                  <a:cubicBezTo>
                    <a:pt x="15" y="1"/>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8"/>
            <p:cNvSpPr/>
            <p:nvPr/>
          </p:nvSpPr>
          <p:spPr bwMode="auto">
            <a:xfrm>
              <a:off x="7059613" y="3341688"/>
              <a:ext cx="71438" cy="144463"/>
            </a:xfrm>
            <a:custGeom>
              <a:avLst/>
              <a:gdLst>
                <a:gd name="T0" fmla="*/ 16 w 17"/>
                <a:gd name="T1" fmla="*/ 0 h 34"/>
                <a:gd name="T2" fmla="*/ 17 w 17"/>
                <a:gd name="T3" fmla="*/ 2 h 34"/>
                <a:gd name="T4" fmla="*/ 17 w 17"/>
                <a:gd name="T5" fmla="*/ 6 h 34"/>
                <a:gd name="T6" fmla="*/ 14 w 17"/>
                <a:gd name="T7" fmla="*/ 20 h 34"/>
                <a:gd name="T8" fmla="*/ 13 w 17"/>
                <a:gd name="T9" fmla="*/ 23 h 34"/>
                <a:gd name="T10" fmla="*/ 11 w 17"/>
                <a:gd name="T11" fmla="*/ 26 h 34"/>
                <a:gd name="T12" fmla="*/ 8 w 17"/>
                <a:gd name="T13" fmla="*/ 28 h 34"/>
                <a:gd name="T14" fmla="*/ 6 w 17"/>
                <a:gd name="T15" fmla="*/ 30 h 34"/>
                <a:gd name="T16" fmla="*/ 4 w 17"/>
                <a:gd name="T17" fmla="*/ 32 h 34"/>
                <a:gd name="T18" fmla="*/ 2 w 17"/>
                <a:gd name="T19" fmla="*/ 33 h 34"/>
                <a:gd name="T20" fmla="*/ 0 w 17"/>
                <a:gd name="T21" fmla="*/ 34 h 34"/>
                <a:gd name="T22" fmla="*/ 1 w 17"/>
                <a:gd name="T23" fmla="*/ 32 h 34"/>
                <a:gd name="T24" fmla="*/ 2 w 17"/>
                <a:gd name="T25" fmla="*/ 30 h 34"/>
                <a:gd name="T26" fmla="*/ 3 w 17"/>
                <a:gd name="T27" fmla="*/ 28 h 34"/>
                <a:gd name="T28" fmla="*/ 4 w 17"/>
                <a:gd name="T29" fmla="*/ 25 h 34"/>
                <a:gd name="T30" fmla="*/ 5 w 17"/>
                <a:gd name="T31" fmla="*/ 23 h 34"/>
                <a:gd name="T32" fmla="*/ 6 w 17"/>
                <a:gd name="T33" fmla="*/ 21 h 34"/>
                <a:gd name="T34" fmla="*/ 7 w 17"/>
                <a:gd name="T35" fmla="*/ 20 h 34"/>
                <a:gd name="T36" fmla="*/ 8 w 17"/>
                <a:gd name="T37" fmla="*/ 17 h 34"/>
                <a:gd name="T38" fmla="*/ 9 w 17"/>
                <a:gd name="T39" fmla="*/ 14 h 34"/>
                <a:gd name="T40" fmla="*/ 11 w 17"/>
                <a:gd name="T41" fmla="*/ 11 h 34"/>
                <a:gd name="T42" fmla="*/ 13 w 17"/>
                <a:gd name="T43" fmla="*/ 5 h 34"/>
                <a:gd name="T44" fmla="*/ 15 w 17"/>
                <a:gd name="T45" fmla="*/ 1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7" y="1"/>
                    <a:pt x="17" y="2"/>
                  </a:cubicBezTo>
                  <a:cubicBezTo>
                    <a:pt x="17" y="3"/>
                    <a:pt x="17" y="4"/>
                    <a:pt x="17" y="6"/>
                  </a:cubicBezTo>
                  <a:cubicBezTo>
                    <a:pt x="17" y="10"/>
                    <a:pt x="16" y="15"/>
                    <a:pt x="14" y="20"/>
                  </a:cubicBezTo>
                  <a:cubicBezTo>
                    <a:pt x="14" y="21"/>
                    <a:pt x="13" y="22"/>
                    <a:pt x="13" y="23"/>
                  </a:cubicBezTo>
                  <a:cubicBezTo>
                    <a:pt x="12" y="24"/>
                    <a:pt x="11" y="25"/>
                    <a:pt x="11" y="26"/>
                  </a:cubicBezTo>
                  <a:cubicBezTo>
                    <a:pt x="10" y="27"/>
                    <a:pt x="9" y="28"/>
                    <a:pt x="8" y="28"/>
                  </a:cubicBezTo>
                  <a:cubicBezTo>
                    <a:pt x="8" y="29"/>
                    <a:pt x="7" y="30"/>
                    <a:pt x="6" y="30"/>
                  </a:cubicBezTo>
                  <a:cubicBezTo>
                    <a:pt x="5" y="31"/>
                    <a:pt x="4" y="32"/>
                    <a:pt x="4" y="32"/>
                  </a:cubicBezTo>
                  <a:cubicBezTo>
                    <a:pt x="3" y="32"/>
                    <a:pt x="3" y="33"/>
                    <a:pt x="2" y="33"/>
                  </a:cubicBezTo>
                  <a:cubicBezTo>
                    <a:pt x="1" y="33"/>
                    <a:pt x="0" y="34"/>
                    <a:pt x="0" y="34"/>
                  </a:cubicBezTo>
                  <a:cubicBezTo>
                    <a:pt x="0" y="34"/>
                    <a:pt x="1" y="33"/>
                    <a:pt x="1" y="32"/>
                  </a:cubicBezTo>
                  <a:cubicBezTo>
                    <a:pt x="1" y="31"/>
                    <a:pt x="2" y="31"/>
                    <a:pt x="2" y="30"/>
                  </a:cubicBezTo>
                  <a:cubicBezTo>
                    <a:pt x="2" y="29"/>
                    <a:pt x="2" y="29"/>
                    <a:pt x="3" y="28"/>
                  </a:cubicBezTo>
                  <a:cubicBezTo>
                    <a:pt x="3" y="27"/>
                    <a:pt x="4" y="26"/>
                    <a:pt x="4" y="25"/>
                  </a:cubicBezTo>
                  <a:cubicBezTo>
                    <a:pt x="4" y="25"/>
                    <a:pt x="5" y="24"/>
                    <a:pt x="5" y="23"/>
                  </a:cubicBezTo>
                  <a:cubicBezTo>
                    <a:pt x="6" y="22"/>
                    <a:pt x="6" y="22"/>
                    <a:pt x="6" y="21"/>
                  </a:cubicBezTo>
                  <a:cubicBezTo>
                    <a:pt x="6" y="21"/>
                    <a:pt x="6" y="20"/>
                    <a:pt x="7" y="20"/>
                  </a:cubicBezTo>
                  <a:cubicBezTo>
                    <a:pt x="7" y="19"/>
                    <a:pt x="8" y="18"/>
                    <a:pt x="8" y="17"/>
                  </a:cubicBezTo>
                  <a:cubicBezTo>
                    <a:pt x="9" y="16"/>
                    <a:pt x="9" y="15"/>
                    <a:pt x="9" y="14"/>
                  </a:cubicBezTo>
                  <a:cubicBezTo>
                    <a:pt x="10" y="13"/>
                    <a:pt x="10" y="12"/>
                    <a:pt x="11" y="11"/>
                  </a:cubicBezTo>
                  <a:cubicBezTo>
                    <a:pt x="12" y="9"/>
                    <a:pt x="13" y="7"/>
                    <a:pt x="13" y="5"/>
                  </a:cubicBezTo>
                  <a:cubicBezTo>
                    <a:pt x="14" y="4"/>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9"/>
            <p:cNvSpPr/>
            <p:nvPr/>
          </p:nvSpPr>
          <p:spPr bwMode="auto">
            <a:xfrm>
              <a:off x="6902450" y="3440113"/>
              <a:ext cx="96838" cy="122238"/>
            </a:xfrm>
            <a:custGeom>
              <a:avLst/>
              <a:gdLst>
                <a:gd name="T0" fmla="*/ 23 w 23"/>
                <a:gd name="T1" fmla="*/ 0 h 29"/>
                <a:gd name="T2" fmla="*/ 23 w 23"/>
                <a:gd name="T3" fmla="*/ 2 h 29"/>
                <a:gd name="T4" fmla="*/ 23 w 23"/>
                <a:gd name="T5" fmla="*/ 7 h 29"/>
                <a:gd name="T6" fmla="*/ 17 w 23"/>
                <a:gd name="T7" fmla="*/ 19 h 29"/>
                <a:gd name="T8" fmla="*/ 14 w 23"/>
                <a:gd name="T9" fmla="*/ 22 h 29"/>
                <a:gd name="T10" fmla="*/ 11 w 23"/>
                <a:gd name="T11" fmla="*/ 24 h 29"/>
                <a:gd name="T12" fmla="*/ 9 w 23"/>
                <a:gd name="T13" fmla="*/ 26 h 29"/>
                <a:gd name="T14" fmla="*/ 6 w 23"/>
                <a:gd name="T15" fmla="*/ 28 h 29"/>
                <a:gd name="T16" fmla="*/ 3 w 23"/>
                <a:gd name="T17" fmla="*/ 28 h 29"/>
                <a:gd name="T18" fmla="*/ 1 w 23"/>
                <a:gd name="T19" fmla="*/ 29 h 29"/>
                <a:gd name="T20" fmla="*/ 0 w 23"/>
                <a:gd name="T21" fmla="*/ 29 h 29"/>
                <a:gd name="T22" fmla="*/ 1 w 23"/>
                <a:gd name="T23" fmla="*/ 28 h 29"/>
                <a:gd name="T24" fmla="*/ 2 w 23"/>
                <a:gd name="T25" fmla="*/ 26 h 29"/>
                <a:gd name="T26" fmla="*/ 3 w 23"/>
                <a:gd name="T27" fmla="*/ 24 h 29"/>
                <a:gd name="T28" fmla="*/ 5 w 23"/>
                <a:gd name="T29" fmla="*/ 22 h 29"/>
                <a:gd name="T30" fmla="*/ 7 w 23"/>
                <a:gd name="T31" fmla="*/ 20 h 29"/>
                <a:gd name="T32" fmla="*/ 8 w 23"/>
                <a:gd name="T33" fmla="*/ 19 h 29"/>
                <a:gd name="T34" fmla="*/ 9 w 23"/>
                <a:gd name="T35" fmla="*/ 17 h 29"/>
                <a:gd name="T36" fmla="*/ 11 w 23"/>
                <a:gd name="T37" fmla="*/ 15 h 29"/>
                <a:gd name="T38" fmla="*/ 13 w 23"/>
                <a:gd name="T39" fmla="*/ 12 h 29"/>
                <a:gd name="T40" fmla="*/ 15 w 23"/>
                <a:gd name="T41" fmla="*/ 10 h 29"/>
                <a:gd name="T42" fmla="*/ 19 w 23"/>
                <a:gd name="T43" fmla="*/ 5 h 29"/>
                <a:gd name="T44" fmla="*/ 22 w 23"/>
                <a:gd name="T45" fmla="*/ 2 h 29"/>
                <a:gd name="T46" fmla="*/ 23 w 23"/>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9">
                  <a:moveTo>
                    <a:pt x="23" y="0"/>
                  </a:moveTo>
                  <a:cubicBezTo>
                    <a:pt x="23" y="0"/>
                    <a:pt x="23" y="1"/>
                    <a:pt x="23" y="2"/>
                  </a:cubicBezTo>
                  <a:cubicBezTo>
                    <a:pt x="23" y="3"/>
                    <a:pt x="23" y="5"/>
                    <a:pt x="23" y="7"/>
                  </a:cubicBezTo>
                  <a:cubicBezTo>
                    <a:pt x="22" y="10"/>
                    <a:pt x="20" y="15"/>
                    <a:pt x="17" y="19"/>
                  </a:cubicBezTo>
                  <a:cubicBezTo>
                    <a:pt x="16" y="20"/>
                    <a:pt x="15" y="21"/>
                    <a:pt x="14" y="22"/>
                  </a:cubicBezTo>
                  <a:cubicBezTo>
                    <a:pt x="13" y="23"/>
                    <a:pt x="12" y="24"/>
                    <a:pt x="11" y="24"/>
                  </a:cubicBezTo>
                  <a:cubicBezTo>
                    <a:pt x="10" y="25"/>
                    <a:pt x="9" y="26"/>
                    <a:pt x="9" y="26"/>
                  </a:cubicBezTo>
                  <a:cubicBezTo>
                    <a:pt x="8" y="27"/>
                    <a:pt x="7" y="27"/>
                    <a:pt x="6" y="28"/>
                  </a:cubicBezTo>
                  <a:cubicBezTo>
                    <a:pt x="5" y="28"/>
                    <a:pt x="4" y="28"/>
                    <a:pt x="3" y="28"/>
                  </a:cubicBezTo>
                  <a:cubicBezTo>
                    <a:pt x="3" y="29"/>
                    <a:pt x="2" y="29"/>
                    <a:pt x="1" y="29"/>
                  </a:cubicBezTo>
                  <a:cubicBezTo>
                    <a:pt x="0" y="29"/>
                    <a:pt x="0" y="29"/>
                    <a:pt x="0" y="29"/>
                  </a:cubicBezTo>
                  <a:cubicBezTo>
                    <a:pt x="0" y="29"/>
                    <a:pt x="0" y="29"/>
                    <a:pt x="1" y="28"/>
                  </a:cubicBezTo>
                  <a:cubicBezTo>
                    <a:pt x="1" y="27"/>
                    <a:pt x="1" y="27"/>
                    <a:pt x="2" y="26"/>
                  </a:cubicBezTo>
                  <a:cubicBezTo>
                    <a:pt x="2" y="26"/>
                    <a:pt x="3" y="25"/>
                    <a:pt x="3" y="24"/>
                  </a:cubicBezTo>
                  <a:cubicBezTo>
                    <a:pt x="4" y="24"/>
                    <a:pt x="5" y="23"/>
                    <a:pt x="5" y="22"/>
                  </a:cubicBezTo>
                  <a:cubicBezTo>
                    <a:pt x="6" y="21"/>
                    <a:pt x="6" y="21"/>
                    <a:pt x="7" y="20"/>
                  </a:cubicBezTo>
                  <a:cubicBezTo>
                    <a:pt x="7" y="19"/>
                    <a:pt x="8" y="19"/>
                    <a:pt x="8" y="19"/>
                  </a:cubicBezTo>
                  <a:cubicBezTo>
                    <a:pt x="8" y="18"/>
                    <a:pt x="9" y="18"/>
                    <a:pt x="9" y="17"/>
                  </a:cubicBezTo>
                  <a:cubicBezTo>
                    <a:pt x="10" y="16"/>
                    <a:pt x="10" y="16"/>
                    <a:pt x="11" y="15"/>
                  </a:cubicBezTo>
                  <a:cubicBezTo>
                    <a:pt x="12" y="14"/>
                    <a:pt x="13" y="13"/>
                    <a:pt x="13" y="12"/>
                  </a:cubicBezTo>
                  <a:cubicBezTo>
                    <a:pt x="14" y="11"/>
                    <a:pt x="15" y="10"/>
                    <a:pt x="15" y="10"/>
                  </a:cubicBezTo>
                  <a:cubicBezTo>
                    <a:pt x="17" y="8"/>
                    <a:pt x="18" y="6"/>
                    <a:pt x="19" y="5"/>
                  </a:cubicBezTo>
                  <a:cubicBezTo>
                    <a:pt x="20" y="4"/>
                    <a:pt x="21" y="3"/>
                    <a:pt x="22" y="2"/>
                  </a:cubicBezTo>
                  <a:cubicBezTo>
                    <a:pt x="23" y="1"/>
                    <a:pt x="23" y="0"/>
                    <a:pt x="23"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0"/>
            <p:cNvSpPr/>
            <p:nvPr/>
          </p:nvSpPr>
          <p:spPr bwMode="auto">
            <a:xfrm>
              <a:off x="7021513" y="3529013"/>
              <a:ext cx="101600" cy="123825"/>
            </a:xfrm>
            <a:custGeom>
              <a:avLst/>
              <a:gdLst>
                <a:gd name="T0" fmla="*/ 24 w 24"/>
                <a:gd name="T1" fmla="*/ 0 h 29"/>
                <a:gd name="T2" fmla="*/ 24 w 24"/>
                <a:gd name="T3" fmla="*/ 2 h 29"/>
                <a:gd name="T4" fmla="*/ 23 w 24"/>
                <a:gd name="T5" fmla="*/ 6 h 29"/>
                <a:gd name="T6" fmla="*/ 17 w 24"/>
                <a:gd name="T7" fmla="*/ 19 h 29"/>
                <a:gd name="T8" fmla="*/ 15 w 24"/>
                <a:gd name="T9" fmla="*/ 21 h 29"/>
                <a:gd name="T10" fmla="*/ 12 w 24"/>
                <a:gd name="T11" fmla="*/ 24 h 29"/>
                <a:gd name="T12" fmla="*/ 9 w 24"/>
                <a:gd name="T13" fmla="*/ 26 h 29"/>
                <a:gd name="T14" fmla="*/ 6 w 24"/>
                <a:gd name="T15" fmla="*/ 27 h 29"/>
                <a:gd name="T16" fmla="*/ 4 w 24"/>
                <a:gd name="T17" fmla="*/ 28 h 29"/>
                <a:gd name="T18" fmla="*/ 2 w 24"/>
                <a:gd name="T19" fmla="*/ 28 h 29"/>
                <a:gd name="T20" fmla="*/ 0 w 24"/>
                <a:gd name="T21" fmla="*/ 29 h 29"/>
                <a:gd name="T22" fmla="*/ 1 w 24"/>
                <a:gd name="T23" fmla="*/ 27 h 29"/>
                <a:gd name="T24" fmla="*/ 2 w 24"/>
                <a:gd name="T25" fmla="*/ 26 h 29"/>
                <a:gd name="T26" fmla="*/ 4 w 24"/>
                <a:gd name="T27" fmla="*/ 24 h 29"/>
                <a:gd name="T28" fmla="*/ 6 w 24"/>
                <a:gd name="T29" fmla="*/ 22 h 29"/>
                <a:gd name="T30" fmla="*/ 8 w 24"/>
                <a:gd name="T31" fmla="*/ 19 h 29"/>
                <a:gd name="T32" fmla="*/ 9 w 24"/>
                <a:gd name="T33" fmla="*/ 18 h 29"/>
                <a:gd name="T34" fmla="*/ 10 w 24"/>
                <a:gd name="T35" fmla="*/ 17 h 29"/>
                <a:gd name="T36" fmla="*/ 12 w 24"/>
                <a:gd name="T37" fmla="*/ 14 h 29"/>
                <a:gd name="T38" fmla="*/ 14 w 24"/>
                <a:gd name="T39" fmla="*/ 12 h 29"/>
                <a:gd name="T40" fmla="*/ 16 w 24"/>
                <a:gd name="T41" fmla="*/ 9 h 29"/>
                <a:gd name="T42" fmla="*/ 20 w 24"/>
                <a:gd name="T43" fmla="*/ 4 h 29"/>
                <a:gd name="T44" fmla="*/ 23 w 24"/>
                <a:gd name="T45" fmla="*/ 1 h 29"/>
                <a:gd name="T46" fmla="*/ 24 w 24"/>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9">
                  <a:moveTo>
                    <a:pt x="24" y="0"/>
                  </a:moveTo>
                  <a:cubicBezTo>
                    <a:pt x="24" y="0"/>
                    <a:pt x="24" y="1"/>
                    <a:pt x="24" y="2"/>
                  </a:cubicBezTo>
                  <a:cubicBezTo>
                    <a:pt x="24" y="3"/>
                    <a:pt x="24" y="4"/>
                    <a:pt x="23" y="6"/>
                  </a:cubicBezTo>
                  <a:cubicBezTo>
                    <a:pt x="22" y="10"/>
                    <a:pt x="20" y="15"/>
                    <a:pt x="17" y="19"/>
                  </a:cubicBezTo>
                  <a:cubicBezTo>
                    <a:pt x="16" y="20"/>
                    <a:pt x="16" y="21"/>
                    <a:pt x="15" y="21"/>
                  </a:cubicBezTo>
                  <a:cubicBezTo>
                    <a:pt x="14" y="22"/>
                    <a:pt x="13" y="23"/>
                    <a:pt x="12" y="24"/>
                  </a:cubicBezTo>
                  <a:cubicBezTo>
                    <a:pt x="11" y="25"/>
                    <a:pt x="10" y="25"/>
                    <a:pt x="9" y="26"/>
                  </a:cubicBezTo>
                  <a:cubicBezTo>
                    <a:pt x="8" y="26"/>
                    <a:pt x="7" y="27"/>
                    <a:pt x="6" y="27"/>
                  </a:cubicBezTo>
                  <a:cubicBezTo>
                    <a:pt x="5" y="27"/>
                    <a:pt x="5" y="28"/>
                    <a:pt x="4" y="28"/>
                  </a:cubicBezTo>
                  <a:cubicBezTo>
                    <a:pt x="3" y="28"/>
                    <a:pt x="2" y="28"/>
                    <a:pt x="2" y="28"/>
                  </a:cubicBezTo>
                  <a:cubicBezTo>
                    <a:pt x="1" y="29"/>
                    <a:pt x="0" y="29"/>
                    <a:pt x="0" y="29"/>
                  </a:cubicBezTo>
                  <a:cubicBezTo>
                    <a:pt x="0" y="29"/>
                    <a:pt x="1" y="28"/>
                    <a:pt x="1" y="27"/>
                  </a:cubicBezTo>
                  <a:cubicBezTo>
                    <a:pt x="2" y="27"/>
                    <a:pt x="2" y="26"/>
                    <a:pt x="2" y="26"/>
                  </a:cubicBezTo>
                  <a:cubicBezTo>
                    <a:pt x="3" y="25"/>
                    <a:pt x="3" y="25"/>
                    <a:pt x="4" y="24"/>
                  </a:cubicBezTo>
                  <a:cubicBezTo>
                    <a:pt x="5" y="23"/>
                    <a:pt x="5" y="22"/>
                    <a:pt x="6" y="22"/>
                  </a:cubicBezTo>
                  <a:cubicBezTo>
                    <a:pt x="6" y="21"/>
                    <a:pt x="7" y="20"/>
                    <a:pt x="8" y="19"/>
                  </a:cubicBezTo>
                  <a:cubicBezTo>
                    <a:pt x="8" y="19"/>
                    <a:pt x="8" y="19"/>
                    <a:pt x="9" y="18"/>
                  </a:cubicBezTo>
                  <a:cubicBezTo>
                    <a:pt x="9" y="18"/>
                    <a:pt x="9" y="17"/>
                    <a:pt x="10" y="17"/>
                  </a:cubicBezTo>
                  <a:cubicBezTo>
                    <a:pt x="10" y="16"/>
                    <a:pt x="11" y="15"/>
                    <a:pt x="12" y="14"/>
                  </a:cubicBezTo>
                  <a:cubicBezTo>
                    <a:pt x="12" y="13"/>
                    <a:pt x="13" y="12"/>
                    <a:pt x="14" y="12"/>
                  </a:cubicBezTo>
                  <a:cubicBezTo>
                    <a:pt x="14" y="11"/>
                    <a:pt x="15" y="10"/>
                    <a:pt x="16" y="9"/>
                  </a:cubicBezTo>
                  <a:cubicBezTo>
                    <a:pt x="17" y="7"/>
                    <a:pt x="18" y="6"/>
                    <a:pt x="20" y="4"/>
                  </a:cubicBezTo>
                  <a:cubicBezTo>
                    <a:pt x="21" y="3"/>
                    <a:pt x="22" y="2"/>
                    <a:pt x="23" y="1"/>
                  </a:cubicBezTo>
                  <a:cubicBezTo>
                    <a:pt x="23" y="0"/>
                    <a:pt x="24" y="0"/>
                    <a:pt x="24"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91"/>
            <p:cNvSpPr/>
            <p:nvPr/>
          </p:nvSpPr>
          <p:spPr bwMode="auto">
            <a:xfrm>
              <a:off x="6821488" y="3622675"/>
              <a:ext cx="136525" cy="93663"/>
            </a:xfrm>
            <a:custGeom>
              <a:avLst/>
              <a:gdLst>
                <a:gd name="T0" fmla="*/ 32 w 32"/>
                <a:gd name="T1" fmla="*/ 0 h 22"/>
                <a:gd name="T2" fmla="*/ 32 w 32"/>
                <a:gd name="T3" fmla="*/ 2 h 22"/>
                <a:gd name="T4" fmla="*/ 30 w 32"/>
                <a:gd name="T5" fmla="*/ 6 h 22"/>
                <a:gd name="T6" fmla="*/ 21 w 32"/>
                <a:gd name="T7" fmla="*/ 17 h 22"/>
                <a:gd name="T8" fmla="*/ 17 w 32"/>
                <a:gd name="T9" fmla="*/ 19 h 22"/>
                <a:gd name="T10" fmla="*/ 14 w 32"/>
                <a:gd name="T11" fmla="*/ 20 h 22"/>
                <a:gd name="T12" fmla="*/ 10 w 32"/>
                <a:gd name="T13" fmla="*/ 21 h 22"/>
                <a:gd name="T14" fmla="*/ 9 w 32"/>
                <a:gd name="T15" fmla="*/ 22 h 22"/>
                <a:gd name="T16" fmla="*/ 7 w 32"/>
                <a:gd name="T17" fmla="*/ 22 h 22"/>
                <a:gd name="T18" fmla="*/ 2 w 32"/>
                <a:gd name="T19" fmla="*/ 21 h 22"/>
                <a:gd name="T20" fmla="*/ 0 w 32"/>
                <a:gd name="T21" fmla="*/ 21 h 22"/>
                <a:gd name="T22" fmla="*/ 2 w 32"/>
                <a:gd name="T23" fmla="*/ 20 h 22"/>
                <a:gd name="T24" fmla="*/ 4 w 32"/>
                <a:gd name="T25" fmla="*/ 19 h 22"/>
                <a:gd name="T26" fmla="*/ 6 w 32"/>
                <a:gd name="T27" fmla="*/ 17 h 22"/>
                <a:gd name="T28" fmla="*/ 8 w 32"/>
                <a:gd name="T29" fmla="*/ 16 h 22"/>
                <a:gd name="T30" fmla="*/ 11 w 32"/>
                <a:gd name="T31" fmla="*/ 14 h 22"/>
                <a:gd name="T32" fmla="*/ 14 w 32"/>
                <a:gd name="T33" fmla="*/ 12 h 22"/>
                <a:gd name="T34" fmla="*/ 16 w 32"/>
                <a:gd name="T35" fmla="*/ 10 h 22"/>
                <a:gd name="T36" fmla="*/ 22 w 32"/>
                <a:gd name="T37" fmla="*/ 7 h 22"/>
                <a:gd name="T38" fmla="*/ 25 w 32"/>
                <a:gd name="T39" fmla="*/ 5 h 22"/>
                <a:gd name="T40" fmla="*/ 27 w 32"/>
                <a:gd name="T41" fmla="*/ 3 h 22"/>
                <a:gd name="T42" fmla="*/ 31 w 32"/>
                <a:gd name="T43" fmla="*/ 1 h 22"/>
                <a:gd name="T44" fmla="*/ 32 w 32"/>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2">
                  <a:moveTo>
                    <a:pt x="32" y="0"/>
                  </a:moveTo>
                  <a:cubicBezTo>
                    <a:pt x="32" y="0"/>
                    <a:pt x="32" y="0"/>
                    <a:pt x="32" y="2"/>
                  </a:cubicBezTo>
                  <a:cubicBezTo>
                    <a:pt x="32" y="3"/>
                    <a:pt x="31" y="4"/>
                    <a:pt x="30" y="6"/>
                  </a:cubicBezTo>
                  <a:cubicBezTo>
                    <a:pt x="29" y="10"/>
                    <a:pt x="25" y="14"/>
                    <a:pt x="21" y="17"/>
                  </a:cubicBezTo>
                  <a:cubicBezTo>
                    <a:pt x="20" y="17"/>
                    <a:pt x="18" y="18"/>
                    <a:pt x="17" y="19"/>
                  </a:cubicBezTo>
                  <a:cubicBezTo>
                    <a:pt x="16" y="19"/>
                    <a:pt x="15" y="20"/>
                    <a:pt x="14" y="20"/>
                  </a:cubicBezTo>
                  <a:cubicBezTo>
                    <a:pt x="13" y="21"/>
                    <a:pt x="11" y="21"/>
                    <a:pt x="10" y="21"/>
                  </a:cubicBezTo>
                  <a:cubicBezTo>
                    <a:pt x="10" y="21"/>
                    <a:pt x="9" y="21"/>
                    <a:pt x="9" y="22"/>
                  </a:cubicBezTo>
                  <a:cubicBezTo>
                    <a:pt x="8" y="22"/>
                    <a:pt x="8" y="22"/>
                    <a:pt x="7" y="22"/>
                  </a:cubicBezTo>
                  <a:cubicBezTo>
                    <a:pt x="5" y="22"/>
                    <a:pt x="3" y="22"/>
                    <a:pt x="2" y="21"/>
                  </a:cubicBezTo>
                  <a:cubicBezTo>
                    <a:pt x="1" y="21"/>
                    <a:pt x="0" y="21"/>
                    <a:pt x="0" y="21"/>
                  </a:cubicBezTo>
                  <a:cubicBezTo>
                    <a:pt x="0" y="21"/>
                    <a:pt x="1" y="21"/>
                    <a:pt x="2" y="20"/>
                  </a:cubicBezTo>
                  <a:cubicBezTo>
                    <a:pt x="2" y="20"/>
                    <a:pt x="3" y="19"/>
                    <a:pt x="4" y="19"/>
                  </a:cubicBezTo>
                  <a:cubicBezTo>
                    <a:pt x="4" y="18"/>
                    <a:pt x="5" y="18"/>
                    <a:pt x="6" y="17"/>
                  </a:cubicBezTo>
                  <a:cubicBezTo>
                    <a:pt x="7" y="17"/>
                    <a:pt x="7" y="16"/>
                    <a:pt x="8" y="16"/>
                  </a:cubicBezTo>
                  <a:cubicBezTo>
                    <a:pt x="9" y="15"/>
                    <a:pt x="10" y="15"/>
                    <a:pt x="11" y="14"/>
                  </a:cubicBezTo>
                  <a:cubicBezTo>
                    <a:pt x="12" y="13"/>
                    <a:pt x="13" y="13"/>
                    <a:pt x="14" y="12"/>
                  </a:cubicBezTo>
                  <a:cubicBezTo>
                    <a:pt x="14" y="12"/>
                    <a:pt x="15" y="11"/>
                    <a:pt x="16" y="10"/>
                  </a:cubicBezTo>
                  <a:cubicBezTo>
                    <a:pt x="18" y="9"/>
                    <a:pt x="20" y="8"/>
                    <a:pt x="22" y="7"/>
                  </a:cubicBezTo>
                  <a:cubicBezTo>
                    <a:pt x="23" y="6"/>
                    <a:pt x="24" y="5"/>
                    <a:pt x="25" y="5"/>
                  </a:cubicBezTo>
                  <a:cubicBezTo>
                    <a:pt x="25" y="4"/>
                    <a:pt x="26" y="4"/>
                    <a:pt x="27" y="3"/>
                  </a:cubicBezTo>
                  <a:cubicBezTo>
                    <a:pt x="28" y="2"/>
                    <a:pt x="30" y="1"/>
                    <a:pt x="31" y="1"/>
                  </a:cubicBezTo>
                  <a:cubicBezTo>
                    <a:pt x="32" y="0"/>
                    <a:pt x="32" y="0"/>
                    <a:pt x="32"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92"/>
            <p:cNvSpPr/>
            <p:nvPr/>
          </p:nvSpPr>
          <p:spPr bwMode="auto">
            <a:xfrm>
              <a:off x="6646863" y="3652838"/>
              <a:ext cx="131763" cy="93663"/>
            </a:xfrm>
            <a:custGeom>
              <a:avLst/>
              <a:gdLst>
                <a:gd name="T0" fmla="*/ 31 w 31"/>
                <a:gd name="T1" fmla="*/ 0 h 22"/>
                <a:gd name="T2" fmla="*/ 31 w 31"/>
                <a:gd name="T3" fmla="*/ 2 h 22"/>
                <a:gd name="T4" fmla="*/ 29 w 31"/>
                <a:gd name="T5" fmla="*/ 6 h 22"/>
                <a:gd name="T6" fmla="*/ 20 w 31"/>
                <a:gd name="T7" fmla="*/ 17 h 22"/>
                <a:gd name="T8" fmla="*/ 16 w 31"/>
                <a:gd name="T9" fmla="*/ 19 h 22"/>
                <a:gd name="T10" fmla="*/ 13 w 31"/>
                <a:gd name="T11" fmla="*/ 20 h 22"/>
                <a:gd name="T12" fmla="*/ 9 w 31"/>
                <a:gd name="T13" fmla="*/ 21 h 22"/>
                <a:gd name="T14" fmla="*/ 8 w 31"/>
                <a:gd name="T15" fmla="*/ 22 h 22"/>
                <a:gd name="T16" fmla="*/ 6 w 31"/>
                <a:gd name="T17" fmla="*/ 22 h 22"/>
                <a:gd name="T18" fmla="*/ 1 w 31"/>
                <a:gd name="T19" fmla="*/ 21 h 22"/>
                <a:gd name="T20" fmla="*/ 0 w 31"/>
                <a:gd name="T21" fmla="*/ 21 h 22"/>
                <a:gd name="T22" fmla="*/ 1 w 31"/>
                <a:gd name="T23" fmla="*/ 20 h 22"/>
                <a:gd name="T24" fmla="*/ 3 w 31"/>
                <a:gd name="T25" fmla="*/ 19 h 22"/>
                <a:gd name="T26" fmla="*/ 5 w 31"/>
                <a:gd name="T27" fmla="*/ 17 h 22"/>
                <a:gd name="T28" fmla="*/ 7 w 31"/>
                <a:gd name="T29" fmla="*/ 16 h 22"/>
                <a:gd name="T30" fmla="*/ 10 w 31"/>
                <a:gd name="T31" fmla="*/ 14 h 22"/>
                <a:gd name="T32" fmla="*/ 13 w 31"/>
                <a:gd name="T33" fmla="*/ 12 h 22"/>
                <a:gd name="T34" fmla="*/ 15 w 31"/>
                <a:gd name="T35" fmla="*/ 10 h 22"/>
                <a:gd name="T36" fmla="*/ 21 w 31"/>
                <a:gd name="T37" fmla="*/ 7 h 22"/>
                <a:gd name="T38" fmla="*/ 24 w 31"/>
                <a:gd name="T39" fmla="*/ 5 h 22"/>
                <a:gd name="T40" fmla="*/ 26 w 31"/>
                <a:gd name="T41" fmla="*/ 3 h 22"/>
                <a:gd name="T42" fmla="*/ 30 w 31"/>
                <a:gd name="T43" fmla="*/ 1 h 22"/>
                <a:gd name="T44" fmla="*/ 31 w 31"/>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2">
                  <a:moveTo>
                    <a:pt x="31" y="0"/>
                  </a:moveTo>
                  <a:cubicBezTo>
                    <a:pt x="31" y="0"/>
                    <a:pt x="31" y="1"/>
                    <a:pt x="31" y="2"/>
                  </a:cubicBezTo>
                  <a:cubicBezTo>
                    <a:pt x="31" y="3"/>
                    <a:pt x="30" y="4"/>
                    <a:pt x="29" y="6"/>
                  </a:cubicBezTo>
                  <a:cubicBezTo>
                    <a:pt x="28" y="10"/>
                    <a:pt x="24" y="14"/>
                    <a:pt x="20" y="17"/>
                  </a:cubicBezTo>
                  <a:cubicBezTo>
                    <a:pt x="19" y="18"/>
                    <a:pt x="18" y="18"/>
                    <a:pt x="16" y="19"/>
                  </a:cubicBezTo>
                  <a:cubicBezTo>
                    <a:pt x="15" y="19"/>
                    <a:pt x="14" y="20"/>
                    <a:pt x="13" y="20"/>
                  </a:cubicBezTo>
                  <a:cubicBezTo>
                    <a:pt x="12" y="21"/>
                    <a:pt x="10" y="21"/>
                    <a:pt x="9" y="21"/>
                  </a:cubicBezTo>
                  <a:cubicBezTo>
                    <a:pt x="9" y="21"/>
                    <a:pt x="8" y="22"/>
                    <a:pt x="8" y="22"/>
                  </a:cubicBezTo>
                  <a:cubicBezTo>
                    <a:pt x="7" y="22"/>
                    <a:pt x="7" y="22"/>
                    <a:pt x="6" y="22"/>
                  </a:cubicBezTo>
                  <a:cubicBezTo>
                    <a:pt x="4" y="22"/>
                    <a:pt x="2" y="22"/>
                    <a:pt x="1" y="21"/>
                  </a:cubicBezTo>
                  <a:cubicBezTo>
                    <a:pt x="0" y="21"/>
                    <a:pt x="0" y="21"/>
                    <a:pt x="0" y="21"/>
                  </a:cubicBezTo>
                  <a:cubicBezTo>
                    <a:pt x="0" y="21"/>
                    <a:pt x="0" y="21"/>
                    <a:pt x="1" y="20"/>
                  </a:cubicBezTo>
                  <a:cubicBezTo>
                    <a:pt x="1" y="20"/>
                    <a:pt x="2" y="19"/>
                    <a:pt x="3" y="19"/>
                  </a:cubicBezTo>
                  <a:cubicBezTo>
                    <a:pt x="3" y="18"/>
                    <a:pt x="4" y="18"/>
                    <a:pt x="5" y="17"/>
                  </a:cubicBezTo>
                  <a:cubicBezTo>
                    <a:pt x="6" y="17"/>
                    <a:pt x="6" y="16"/>
                    <a:pt x="7" y="16"/>
                  </a:cubicBezTo>
                  <a:cubicBezTo>
                    <a:pt x="8" y="15"/>
                    <a:pt x="9" y="15"/>
                    <a:pt x="10" y="14"/>
                  </a:cubicBezTo>
                  <a:cubicBezTo>
                    <a:pt x="11" y="14"/>
                    <a:pt x="12" y="13"/>
                    <a:pt x="13" y="12"/>
                  </a:cubicBezTo>
                  <a:cubicBezTo>
                    <a:pt x="13" y="12"/>
                    <a:pt x="14" y="11"/>
                    <a:pt x="15" y="10"/>
                  </a:cubicBezTo>
                  <a:cubicBezTo>
                    <a:pt x="17" y="9"/>
                    <a:pt x="19" y="8"/>
                    <a:pt x="21" y="7"/>
                  </a:cubicBezTo>
                  <a:cubicBezTo>
                    <a:pt x="22" y="6"/>
                    <a:pt x="23" y="5"/>
                    <a:pt x="24" y="5"/>
                  </a:cubicBezTo>
                  <a:cubicBezTo>
                    <a:pt x="24" y="4"/>
                    <a:pt x="25" y="4"/>
                    <a:pt x="26" y="3"/>
                  </a:cubicBezTo>
                  <a:cubicBezTo>
                    <a:pt x="28" y="2"/>
                    <a:pt x="29" y="1"/>
                    <a:pt x="30" y="1"/>
                  </a:cubicBezTo>
                  <a:cubicBezTo>
                    <a:pt x="31" y="0"/>
                    <a:pt x="31" y="0"/>
                    <a:pt x="31"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93"/>
            <p:cNvSpPr/>
            <p:nvPr/>
          </p:nvSpPr>
          <p:spPr bwMode="auto">
            <a:xfrm>
              <a:off x="6016625" y="2771775"/>
              <a:ext cx="723900" cy="458788"/>
            </a:xfrm>
            <a:custGeom>
              <a:avLst/>
              <a:gdLst>
                <a:gd name="T0" fmla="*/ 18 w 170"/>
                <a:gd name="T1" fmla="*/ 11 h 108"/>
                <a:gd name="T2" fmla="*/ 5 w 170"/>
                <a:gd name="T3" fmla="*/ 29 h 108"/>
                <a:gd name="T4" fmla="*/ 6 w 170"/>
                <a:gd name="T5" fmla="*/ 42 h 108"/>
                <a:gd name="T6" fmla="*/ 8 w 170"/>
                <a:gd name="T7" fmla="*/ 43 h 108"/>
                <a:gd name="T8" fmla="*/ 19 w 170"/>
                <a:gd name="T9" fmla="*/ 43 h 108"/>
                <a:gd name="T10" fmla="*/ 40 w 170"/>
                <a:gd name="T11" fmla="*/ 38 h 108"/>
                <a:gd name="T12" fmla="*/ 69 w 170"/>
                <a:gd name="T13" fmla="*/ 27 h 108"/>
                <a:gd name="T14" fmla="*/ 73 w 170"/>
                <a:gd name="T15" fmla="*/ 33 h 108"/>
                <a:gd name="T16" fmla="*/ 67 w 170"/>
                <a:gd name="T17" fmla="*/ 46 h 108"/>
                <a:gd name="T18" fmla="*/ 67 w 170"/>
                <a:gd name="T19" fmla="*/ 71 h 108"/>
                <a:gd name="T20" fmla="*/ 77 w 170"/>
                <a:gd name="T21" fmla="*/ 77 h 108"/>
                <a:gd name="T22" fmla="*/ 79 w 170"/>
                <a:gd name="T23" fmla="*/ 77 h 108"/>
                <a:gd name="T24" fmla="*/ 84 w 170"/>
                <a:gd name="T25" fmla="*/ 77 h 108"/>
                <a:gd name="T26" fmla="*/ 103 w 170"/>
                <a:gd name="T27" fmla="*/ 70 h 108"/>
                <a:gd name="T28" fmla="*/ 119 w 170"/>
                <a:gd name="T29" fmla="*/ 55 h 108"/>
                <a:gd name="T30" fmla="*/ 133 w 170"/>
                <a:gd name="T31" fmla="*/ 33 h 108"/>
                <a:gd name="T32" fmla="*/ 129 w 170"/>
                <a:gd name="T33" fmla="*/ 59 h 108"/>
                <a:gd name="T34" fmla="*/ 128 w 170"/>
                <a:gd name="T35" fmla="*/ 81 h 108"/>
                <a:gd name="T36" fmla="*/ 133 w 170"/>
                <a:gd name="T37" fmla="*/ 101 h 108"/>
                <a:gd name="T38" fmla="*/ 135 w 170"/>
                <a:gd name="T39" fmla="*/ 102 h 108"/>
                <a:gd name="T40" fmla="*/ 136 w 170"/>
                <a:gd name="T41" fmla="*/ 103 h 108"/>
                <a:gd name="T42" fmla="*/ 136 w 170"/>
                <a:gd name="T43" fmla="*/ 103 h 108"/>
                <a:gd name="T44" fmla="*/ 136 w 170"/>
                <a:gd name="T45" fmla="*/ 103 h 108"/>
                <a:gd name="T46" fmla="*/ 137 w 170"/>
                <a:gd name="T47" fmla="*/ 103 h 108"/>
                <a:gd name="T48" fmla="*/ 143 w 170"/>
                <a:gd name="T49" fmla="*/ 100 h 108"/>
                <a:gd name="T50" fmla="*/ 157 w 170"/>
                <a:gd name="T51" fmla="*/ 83 h 108"/>
                <a:gd name="T52" fmla="*/ 170 w 170"/>
                <a:gd name="T53" fmla="*/ 56 h 108"/>
                <a:gd name="T54" fmla="*/ 159 w 170"/>
                <a:gd name="T55" fmla="*/ 85 h 108"/>
                <a:gd name="T56" fmla="*/ 146 w 170"/>
                <a:gd name="T57" fmla="*/ 104 h 108"/>
                <a:gd name="T58" fmla="*/ 137 w 170"/>
                <a:gd name="T59" fmla="*/ 108 h 108"/>
                <a:gd name="T60" fmla="*/ 135 w 170"/>
                <a:gd name="T61" fmla="*/ 108 h 108"/>
                <a:gd name="T62" fmla="*/ 135 w 170"/>
                <a:gd name="T63" fmla="*/ 108 h 108"/>
                <a:gd name="T64" fmla="*/ 135 w 170"/>
                <a:gd name="T65" fmla="*/ 107 h 108"/>
                <a:gd name="T66" fmla="*/ 133 w 170"/>
                <a:gd name="T67" fmla="*/ 107 h 108"/>
                <a:gd name="T68" fmla="*/ 129 w 170"/>
                <a:gd name="T69" fmla="*/ 105 h 108"/>
                <a:gd name="T70" fmla="*/ 121 w 170"/>
                <a:gd name="T71" fmla="*/ 82 h 108"/>
                <a:gd name="T72" fmla="*/ 122 w 170"/>
                <a:gd name="T73" fmla="*/ 58 h 108"/>
                <a:gd name="T74" fmla="*/ 129 w 170"/>
                <a:gd name="T75" fmla="*/ 53 h 108"/>
                <a:gd name="T76" fmla="*/ 120 w 170"/>
                <a:gd name="T77" fmla="*/ 66 h 108"/>
                <a:gd name="T78" fmla="*/ 93 w 170"/>
                <a:gd name="T79" fmla="*/ 84 h 108"/>
                <a:gd name="T80" fmla="*/ 80 w 170"/>
                <a:gd name="T81" fmla="*/ 85 h 108"/>
                <a:gd name="T82" fmla="*/ 77 w 170"/>
                <a:gd name="T83" fmla="*/ 85 h 108"/>
                <a:gd name="T84" fmla="*/ 68 w 170"/>
                <a:gd name="T85" fmla="*/ 82 h 108"/>
                <a:gd name="T86" fmla="*/ 56 w 170"/>
                <a:gd name="T87" fmla="*/ 68 h 108"/>
                <a:gd name="T88" fmla="*/ 60 w 170"/>
                <a:gd name="T89" fmla="*/ 43 h 108"/>
                <a:gd name="T90" fmla="*/ 67 w 170"/>
                <a:gd name="T91" fmla="*/ 29 h 108"/>
                <a:gd name="T92" fmla="*/ 57 w 170"/>
                <a:gd name="T93" fmla="*/ 40 h 108"/>
                <a:gd name="T94" fmla="*/ 27 w 170"/>
                <a:gd name="T95" fmla="*/ 48 h 108"/>
                <a:gd name="T96" fmla="*/ 11 w 170"/>
                <a:gd name="T97" fmla="*/ 48 h 108"/>
                <a:gd name="T98" fmla="*/ 4 w 170"/>
                <a:gd name="T99" fmla="*/ 46 h 108"/>
                <a:gd name="T100" fmla="*/ 2 w 170"/>
                <a:gd name="T101" fmla="*/ 44 h 108"/>
                <a:gd name="T102" fmla="*/ 1 w 170"/>
                <a:gd name="T103" fmla="*/ 43 h 108"/>
                <a:gd name="T104" fmla="*/ 1 w 170"/>
                <a:gd name="T105" fmla="*/ 43 h 108"/>
                <a:gd name="T106" fmla="*/ 1 w 170"/>
                <a:gd name="T107" fmla="*/ 43 h 108"/>
                <a:gd name="T108" fmla="*/ 0 w 170"/>
                <a:gd name="T109" fmla="*/ 36 h 108"/>
                <a:gd name="T110" fmla="*/ 6 w 170"/>
                <a:gd name="T111" fmla="*/ 21 h 108"/>
                <a:gd name="T112" fmla="*/ 29 w 170"/>
                <a:gd name="T11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108">
                  <a:moveTo>
                    <a:pt x="29" y="0"/>
                  </a:moveTo>
                  <a:cubicBezTo>
                    <a:pt x="25" y="4"/>
                    <a:pt x="22" y="7"/>
                    <a:pt x="18" y="11"/>
                  </a:cubicBezTo>
                  <a:cubicBezTo>
                    <a:pt x="15" y="15"/>
                    <a:pt x="12" y="19"/>
                    <a:pt x="9" y="23"/>
                  </a:cubicBezTo>
                  <a:cubicBezTo>
                    <a:pt x="7" y="25"/>
                    <a:pt x="6" y="27"/>
                    <a:pt x="5" y="29"/>
                  </a:cubicBezTo>
                  <a:cubicBezTo>
                    <a:pt x="4" y="32"/>
                    <a:pt x="4" y="34"/>
                    <a:pt x="4" y="36"/>
                  </a:cubicBezTo>
                  <a:cubicBezTo>
                    <a:pt x="4" y="38"/>
                    <a:pt x="4" y="40"/>
                    <a:pt x="6" y="42"/>
                  </a:cubicBezTo>
                  <a:cubicBezTo>
                    <a:pt x="6" y="42"/>
                    <a:pt x="6" y="42"/>
                    <a:pt x="7" y="42"/>
                  </a:cubicBezTo>
                  <a:cubicBezTo>
                    <a:pt x="7" y="42"/>
                    <a:pt x="8" y="43"/>
                    <a:pt x="8" y="43"/>
                  </a:cubicBezTo>
                  <a:cubicBezTo>
                    <a:pt x="9" y="43"/>
                    <a:pt x="10" y="43"/>
                    <a:pt x="11" y="43"/>
                  </a:cubicBezTo>
                  <a:cubicBezTo>
                    <a:pt x="14" y="44"/>
                    <a:pt x="16" y="43"/>
                    <a:pt x="19" y="43"/>
                  </a:cubicBezTo>
                  <a:cubicBezTo>
                    <a:pt x="21" y="43"/>
                    <a:pt x="23" y="42"/>
                    <a:pt x="26" y="42"/>
                  </a:cubicBezTo>
                  <a:cubicBezTo>
                    <a:pt x="31" y="41"/>
                    <a:pt x="35" y="40"/>
                    <a:pt x="40" y="38"/>
                  </a:cubicBezTo>
                  <a:cubicBezTo>
                    <a:pt x="45" y="37"/>
                    <a:pt x="50" y="35"/>
                    <a:pt x="55" y="33"/>
                  </a:cubicBezTo>
                  <a:cubicBezTo>
                    <a:pt x="59" y="31"/>
                    <a:pt x="64" y="29"/>
                    <a:pt x="69" y="27"/>
                  </a:cubicBezTo>
                  <a:cubicBezTo>
                    <a:pt x="79" y="23"/>
                    <a:pt x="79" y="23"/>
                    <a:pt x="79" y="23"/>
                  </a:cubicBezTo>
                  <a:cubicBezTo>
                    <a:pt x="73" y="33"/>
                    <a:pt x="73" y="33"/>
                    <a:pt x="73" y="33"/>
                  </a:cubicBezTo>
                  <a:cubicBezTo>
                    <a:pt x="72" y="35"/>
                    <a:pt x="71" y="37"/>
                    <a:pt x="70" y="39"/>
                  </a:cubicBezTo>
                  <a:cubicBezTo>
                    <a:pt x="69" y="41"/>
                    <a:pt x="68" y="44"/>
                    <a:pt x="67" y="46"/>
                  </a:cubicBezTo>
                  <a:cubicBezTo>
                    <a:pt x="65" y="50"/>
                    <a:pt x="64" y="55"/>
                    <a:pt x="64" y="60"/>
                  </a:cubicBezTo>
                  <a:cubicBezTo>
                    <a:pt x="63" y="64"/>
                    <a:pt x="64" y="69"/>
                    <a:pt x="67" y="71"/>
                  </a:cubicBezTo>
                  <a:cubicBezTo>
                    <a:pt x="68" y="73"/>
                    <a:pt x="69" y="74"/>
                    <a:pt x="71" y="75"/>
                  </a:cubicBezTo>
                  <a:cubicBezTo>
                    <a:pt x="73" y="76"/>
                    <a:pt x="75" y="77"/>
                    <a:pt x="77" y="77"/>
                  </a:cubicBezTo>
                  <a:cubicBezTo>
                    <a:pt x="78" y="77"/>
                    <a:pt x="78" y="77"/>
                    <a:pt x="78" y="77"/>
                  </a:cubicBezTo>
                  <a:cubicBezTo>
                    <a:pt x="79" y="77"/>
                    <a:pt x="79" y="77"/>
                    <a:pt x="79" y="77"/>
                  </a:cubicBezTo>
                  <a:cubicBezTo>
                    <a:pt x="81" y="77"/>
                    <a:pt x="81" y="77"/>
                    <a:pt x="81" y="77"/>
                  </a:cubicBezTo>
                  <a:cubicBezTo>
                    <a:pt x="82" y="77"/>
                    <a:pt x="83" y="77"/>
                    <a:pt x="84" y="77"/>
                  </a:cubicBezTo>
                  <a:cubicBezTo>
                    <a:pt x="86" y="77"/>
                    <a:pt x="89" y="77"/>
                    <a:pt x="91" y="76"/>
                  </a:cubicBezTo>
                  <a:cubicBezTo>
                    <a:pt x="95" y="75"/>
                    <a:pt x="100" y="73"/>
                    <a:pt x="103" y="70"/>
                  </a:cubicBezTo>
                  <a:cubicBezTo>
                    <a:pt x="107" y="68"/>
                    <a:pt x="111" y="64"/>
                    <a:pt x="114" y="61"/>
                  </a:cubicBezTo>
                  <a:cubicBezTo>
                    <a:pt x="116" y="59"/>
                    <a:pt x="117" y="57"/>
                    <a:pt x="119" y="55"/>
                  </a:cubicBezTo>
                  <a:cubicBezTo>
                    <a:pt x="120" y="53"/>
                    <a:pt x="122" y="51"/>
                    <a:pt x="123" y="49"/>
                  </a:cubicBezTo>
                  <a:cubicBezTo>
                    <a:pt x="133" y="33"/>
                    <a:pt x="133" y="33"/>
                    <a:pt x="133" y="33"/>
                  </a:cubicBezTo>
                  <a:cubicBezTo>
                    <a:pt x="130" y="52"/>
                    <a:pt x="130" y="52"/>
                    <a:pt x="130" y="52"/>
                  </a:cubicBezTo>
                  <a:cubicBezTo>
                    <a:pt x="129" y="54"/>
                    <a:pt x="129" y="57"/>
                    <a:pt x="129" y="59"/>
                  </a:cubicBezTo>
                  <a:cubicBezTo>
                    <a:pt x="129" y="62"/>
                    <a:pt x="128" y="64"/>
                    <a:pt x="128" y="67"/>
                  </a:cubicBezTo>
                  <a:cubicBezTo>
                    <a:pt x="128" y="71"/>
                    <a:pt x="127" y="76"/>
                    <a:pt x="128" y="81"/>
                  </a:cubicBezTo>
                  <a:cubicBezTo>
                    <a:pt x="128" y="86"/>
                    <a:pt x="128" y="91"/>
                    <a:pt x="130" y="95"/>
                  </a:cubicBezTo>
                  <a:cubicBezTo>
                    <a:pt x="130" y="97"/>
                    <a:pt x="131" y="99"/>
                    <a:pt x="133" y="101"/>
                  </a:cubicBezTo>
                  <a:cubicBezTo>
                    <a:pt x="133" y="101"/>
                    <a:pt x="133" y="101"/>
                    <a:pt x="134" y="102"/>
                  </a:cubicBezTo>
                  <a:cubicBezTo>
                    <a:pt x="134" y="102"/>
                    <a:pt x="134" y="102"/>
                    <a:pt x="135" y="102"/>
                  </a:cubicBezTo>
                  <a:cubicBezTo>
                    <a:pt x="135" y="102"/>
                    <a:pt x="135" y="102"/>
                    <a:pt x="135" y="102"/>
                  </a:cubicBezTo>
                  <a:cubicBezTo>
                    <a:pt x="136" y="103"/>
                    <a:pt x="136" y="103"/>
                    <a:pt x="136" y="103"/>
                  </a:cubicBezTo>
                  <a:cubicBezTo>
                    <a:pt x="136" y="103"/>
                    <a:pt x="136" y="103"/>
                    <a:pt x="136" y="103"/>
                  </a:cubicBezTo>
                  <a:cubicBezTo>
                    <a:pt x="136" y="103"/>
                    <a:pt x="136" y="103"/>
                    <a:pt x="136" y="103"/>
                  </a:cubicBezTo>
                  <a:cubicBezTo>
                    <a:pt x="136" y="103"/>
                    <a:pt x="135" y="103"/>
                    <a:pt x="136" y="103"/>
                  </a:cubicBezTo>
                  <a:cubicBezTo>
                    <a:pt x="136" y="103"/>
                    <a:pt x="136" y="103"/>
                    <a:pt x="136" y="103"/>
                  </a:cubicBezTo>
                  <a:cubicBezTo>
                    <a:pt x="136" y="103"/>
                    <a:pt x="136" y="103"/>
                    <a:pt x="136" y="103"/>
                  </a:cubicBezTo>
                  <a:cubicBezTo>
                    <a:pt x="137" y="103"/>
                    <a:pt x="137" y="103"/>
                    <a:pt x="137" y="103"/>
                  </a:cubicBezTo>
                  <a:cubicBezTo>
                    <a:pt x="137" y="103"/>
                    <a:pt x="137" y="103"/>
                    <a:pt x="138" y="103"/>
                  </a:cubicBezTo>
                  <a:cubicBezTo>
                    <a:pt x="139" y="103"/>
                    <a:pt x="141" y="102"/>
                    <a:pt x="143" y="100"/>
                  </a:cubicBezTo>
                  <a:cubicBezTo>
                    <a:pt x="145" y="99"/>
                    <a:pt x="147" y="97"/>
                    <a:pt x="148" y="95"/>
                  </a:cubicBezTo>
                  <a:cubicBezTo>
                    <a:pt x="152" y="92"/>
                    <a:pt x="154" y="88"/>
                    <a:pt x="157" y="83"/>
                  </a:cubicBezTo>
                  <a:cubicBezTo>
                    <a:pt x="159" y="79"/>
                    <a:pt x="162" y="75"/>
                    <a:pt x="164" y="70"/>
                  </a:cubicBezTo>
                  <a:cubicBezTo>
                    <a:pt x="166" y="66"/>
                    <a:pt x="168" y="61"/>
                    <a:pt x="170" y="56"/>
                  </a:cubicBezTo>
                  <a:cubicBezTo>
                    <a:pt x="169" y="61"/>
                    <a:pt x="167" y="66"/>
                    <a:pt x="165" y="71"/>
                  </a:cubicBezTo>
                  <a:cubicBezTo>
                    <a:pt x="164" y="75"/>
                    <a:pt x="162" y="80"/>
                    <a:pt x="159" y="85"/>
                  </a:cubicBezTo>
                  <a:cubicBezTo>
                    <a:pt x="157" y="89"/>
                    <a:pt x="155" y="94"/>
                    <a:pt x="151" y="98"/>
                  </a:cubicBezTo>
                  <a:cubicBezTo>
                    <a:pt x="150" y="100"/>
                    <a:pt x="148" y="102"/>
                    <a:pt x="146" y="104"/>
                  </a:cubicBezTo>
                  <a:cubicBezTo>
                    <a:pt x="144" y="106"/>
                    <a:pt x="141" y="107"/>
                    <a:pt x="138" y="108"/>
                  </a:cubicBezTo>
                  <a:cubicBezTo>
                    <a:pt x="137" y="108"/>
                    <a:pt x="137" y="108"/>
                    <a:pt x="137" y="108"/>
                  </a:cubicBezTo>
                  <a:cubicBezTo>
                    <a:pt x="136" y="108"/>
                    <a:pt x="136" y="108"/>
                    <a:pt x="136" y="108"/>
                  </a:cubicBezTo>
                  <a:cubicBezTo>
                    <a:pt x="135" y="108"/>
                    <a:pt x="135" y="108"/>
                    <a:pt x="135" y="108"/>
                  </a:cubicBezTo>
                  <a:cubicBezTo>
                    <a:pt x="135" y="108"/>
                    <a:pt x="135" y="108"/>
                    <a:pt x="135" y="108"/>
                  </a:cubicBezTo>
                  <a:cubicBezTo>
                    <a:pt x="135" y="108"/>
                    <a:pt x="135" y="108"/>
                    <a:pt x="135" y="108"/>
                  </a:cubicBezTo>
                  <a:cubicBezTo>
                    <a:pt x="135" y="108"/>
                    <a:pt x="135" y="108"/>
                    <a:pt x="135" y="108"/>
                  </a:cubicBezTo>
                  <a:cubicBezTo>
                    <a:pt x="135" y="107"/>
                    <a:pt x="135" y="107"/>
                    <a:pt x="135" y="107"/>
                  </a:cubicBezTo>
                  <a:cubicBezTo>
                    <a:pt x="134" y="107"/>
                    <a:pt x="134" y="107"/>
                    <a:pt x="134" y="107"/>
                  </a:cubicBezTo>
                  <a:cubicBezTo>
                    <a:pt x="133" y="107"/>
                    <a:pt x="133" y="107"/>
                    <a:pt x="133" y="107"/>
                  </a:cubicBezTo>
                  <a:cubicBezTo>
                    <a:pt x="132" y="107"/>
                    <a:pt x="132" y="106"/>
                    <a:pt x="131" y="106"/>
                  </a:cubicBezTo>
                  <a:cubicBezTo>
                    <a:pt x="130" y="106"/>
                    <a:pt x="130" y="105"/>
                    <a:pt x="129" y="105"/>
                  </a:cubicBezTo>
                  <a:cubicBezTo>
                    <a:pt x="127" y="102"/>
                    <a:pt x="125" y="100"/>
                    <a:pt x="124" y="97"/>
                  </a:cubicBezTo>
                  <a:cubicBezTo>
                    <a:pt x="122" y="92"/>
                    <a:pt x="122" y="87"/>
                    <a:pt x="121" y="82"/>
                  </a:cubicBezTo>
                  <a:cubicBezTo>
                    <a:pt x="121" y="76"/>
                    <a:pt x="121" y="71"/>
                    <a:pt x="121" y="66"/>
                  </a:cubicBezTo>
                  <a:cubicBezTo>
                    <a:pt x="121" y="64"/>
                    <a:pt x="122" y="61"/>
                    <a:pt x="122" y="58"/>
                  </a:cubicBezTo>
                  <a:cubicBezTo>
                    <a:pt x="122" y="56"/>
                    <a:pt x="122" y="53"/>
                    <a:pt x="123" y="51"/>
                  </a:cubicBezTo>
                  <a:cubicBezTo>
                    <a:pt x="129" y="53"/>
                    <a:pt x="129" y="53"/>
                    <a:pt x="129" y="53"/>
                  </a:cubicBezTo>
                  <a:cubicBezTo>
                    <a:pt x="128" y="56"/>
                    <a:pt x="127" y="58"/>
                    <a:pt x="125" y="60"/>
                  </a:cubicBezTo>
                  <a:cubicBezTo>
                    <a:pt x="123" y="62"/>
                    <a:pt x="122" y="64"/>
                    <a:pt x="120" y="66"/>
                  </a:cubicBezTo>
                  <a:cubicBezTo>
                    <a:pt x="116" y="70"/>
                    <a:pt x="112" y="74"/>
                    <a:pt x="108" y="77"/>
                  </a:cubicBezTo>
                  <a:cubicBezTo>
                    <a:pt x="103" y="80"/>
                    <a:pt x="98" y="83"/>
                    <a:pt x="93" y="84"/>
                  </a:cubicBezTo>
                  <a:cubicBezTo>
                    <a:pt x="90" y="85"/>
                    <a:pt x="87" y="85"/>
                    <a:pt x="85" y="85"/>
                  </a:cubicBezTo>
                  <a:cubicBezTo>
                    <a:pt x="83" y="86"/>
                    <a:pt x="82" y="85"/>
                    <a:pt x="80" y="85"/>
                  </a:cubicBezTo>
                  <a:cubicBezTo>
                    <a:pt x="78" y="85"/>
                    <a:pt x="78" y="85"/>
                    <a:pt x="78" y="85"/>
                  </a:cubicBezTo>
                  <a:cubicBezTo>
                    <a:pt x="77" y="85"/>
                    <a:pt x="77" y="85"/>
                    <a:pt x="77" y="85"/>
                  </a:cubicBezTo>
                  <a:cubicBezTo>
                    <a:pt x="76" y="85"/>
                    <a:pt x="76" y="85"/>
                    <a:pt x="76" y="85"/>
                  </a:cubicBezTo>
                  <a:cubicBezTo>
                    <a:pt x="73" y="84"/>
                    <a:pt x="70" y="84"/>
                    <a:pt x="68" y="82"/>
                  </a:cubicBezTo>
                  <a:cubicBezTo>
                    <a:pt x="65" y="81"/>
                    <a:pt x="62" y="79"/>
                    <a:pt x="60" y="76"/>
                  </a:cubicBezTo>
                  <a:cubicBezTo>
                    <a:pt x="58" y="74"/>
                    <a:pt x="57" y="71"/>
                    <a:pt x="56" y="68"/>
                  </a:cubicBezTo>
                  <a:cubicBezTo>
                    <a:pt x="56" y="65"/>
                    <a:pt x="56" y="62"/>
                    <a:pt x="56" y="59"/>
                  </a:cubicBezTo>
                  <a:cubicBezTo>
                    <a:pt x="56" y="53"/>
                    <a:pt x="58" y="48"/>
                    <a:pt x="60" y="43"/>
                  </a:cubicBezTo>
                  <a:cubicBezTo>
                    <a:pt x="61" y="41"/>
                    <a:pt x="62" y="38"/>
                    <a:pt x="63" y="36"/>
                  </a:cubicBezTo>
                  <a:cubicBezTo>
                    <a:pt x="64" y="33"/>
                    <a:pt x="65" y="31"/>
                    <a:pt x="67" y="29"/>
                  </a:cubicBezTo>
                  <a:cubicBezTo>
                    <a:pt x="71" y="34"/>
                    <a:pt x="71" y="34"/>
                    <a:pt x="71" y="34"/>
                  </a:cubicBezTo>
                  <a:cubicBezTo>
                    <a:pt x="67" y="36"/>
                    <a:pt x="62" y="38"/>
                    <a:pt x="57" y="40"/>
                  </a:cubicBezTo>
                  <a:cubicBezTo>
                    <a:pt x="52" y="41"/>
                    <a:pt x="47" y="43"/>
                    <a:pt x="42" y="44"/>
                  </a:cubicBezTo>
                  <a:cubicBezTo>
                    <a:pt x="37" y="45"/>
                    <a:pt x="32" y="47"/>
                    <a:pt x="27" y="48"/>
                  </a:cubicBezTo>
                  <a:cubicBezTo>
                    <a:pt x="24" y="48"/>
                    <a:pt x="22" y="48"/>
                    <a:pt x="19" y="48"/>
                  </a:cubicBezTo>
                  <a:cubicBezTo>
                    <a:pt x="16" y="49"/>
                    <a:pt x="14" y="49"/>
                    <a:pt x="11" y="48"/>
                  </a:cubicBezTo>
                  <a:cubicBezTo>
                    <a:pt x="9" y="48"/>
                    <a:pt x="8" y="48"/>
                    <a:pt x="7" y="47"/>
                  </a:cubicBezTo>
                  <a:cubicBezTo>
                    <a:pt x="6" y="47"/>
                    <a:pt x="5" y="46"/>
                    <a:pt x="4" y="46"/>
                  </a:cubicBezTo>
                  <a:cubicBezTo>
                    <a:pt x="4" y="46"/>
                    <a:pt x="3" y="45"/>
                    <a:pt x="2" y="44"/>
                  </a:cubicBezTo>
                  <a:cubicBezTo>
                    <a:pt x="2" y="44"/>
                    <a:pt x="2" y="44"/>
                    <a:pt x="2" y="44"/>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2"/>
                    <a:pt x="0" y="41"/>
                    <a:pt x="0" y="40"/>
                  </a:cubicBezTo>
                  <a:cubicBezTo>
                    <a:pt x="0" y="39"/>
                    <a:pt x="0" y="37"/>
                    <a:pt x="0" y="36"/>
                  </a:cubicBezTo>
                  <a:cubicBezTo>
                    <a:pt x="0" y="33"/>
                    <a:pt x="1" y="30"/>
                    <a:pt x="2" y="28"/>
                  </a:cubicBezTo>
                  <a:cubicBezTo>
                    <a:pt x="3" y="25"/>
                    <a:pt x="5" y="23"/>
                    <a:pt x="6" y="21"/>
                  </a:cubicBezTo>
                  <a:cubicBezTo>
                    <a:pt x="10" y="17"/>
                    <a:pt x="13" y="13"/>
                    <a:pt x="17" y="10"/>
                  </a:cubicBezTo>
                  <a:cubicBezTo>
                    <a:pt x="21" y="6"/>
                    <a:pt x="25" y="3"/>
                    <a:pt x="29"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94"/>
            <p:cNvSpPr/>
            <p:nvPr/>
          </p:nvSpPr>
          <p:spPr bwMode="auto">
            <a:xfrm>
              <a:off x="5783263" y="2997200"/>
              <a:ext cx="671513" cy="498475"/>
            </a:xfrm>
            <a:custGeom>
              <a:avLst/>
              <a:gdLst>
                <a:gd name="T0" fmla="*/ 3 w 158"/>
                <a:gd name="T1" fmla="*/ 44 h 117"/>
                <a:gd name="T2" fmla="*/ 14 w 158"/>
                <a:gd name="T3" fmla="*/ 43 h 117"/>
                <a:gd name="T4" fmla="*/ 33 w 158"/>
                <a:gd name="T5" fmla="*/ 30 h 117"/>
                <a:gd name="T6" fmla="*/ 41 w 158"/>
                <a:gd name="T7" fmla="*/ 22 h 117"/>
                <a:gd name="T8" fmla="*/ 48 w 158"/>
                <a:gd name="T9" fmla="*/ 13 h 117"/>
                <a:gd name="T10" fmla="*/ 52 w 158"/>
                <a:gd name="T11" fmla="*/ 15 h 117"/>
                <a:gd name="T12" fmla="*/ 43 w 158"/>
                <a:gd name="T13" fmla="*/ 46 h 117"/>
                <a:gd name="T14" fmla="*/ 43 w 158"/>
                <a:gd name="T15" fmla="*/ 67 h 117"/>
                <a:gd name="T16" fmla="*/ 44 w 158"/>
                <a:gd name="T17" fmla="*/ 67 h 117"/>
                <a:gd name="T18" fmla="*/ 45 w 158"/>
                <a:gd name="T19" fmla="*/ 69 h 117"/>
                <a:gd name="T20" fmla="*/ 61 w 158"/>
                <a:gd name="T21" fmla="*/ 71 h 117"/>
                <a:gd name="T22" fmla="*/ 87 w 158"/>
                <a:gd name="T23" fmla="*/ 56 h 117"/>
                <a:gd name="T24" fmla="*/ 99 w 158"/>
                <a:gd name="T25" fmla="*/ 46 h 117"/>
                <a:gd name="T26" fmla="*/ 105 w 158"/>
                <a:gd name="T27" fmla="*/ 50 h 117"/>
                <a:gd name="T28" fmla="*/ 100 w 158"/>
                <a:gd name="T29" fmla="*/ 64 h 117"/>
                <a:gd name="T30" fmla="*/ 95 w 158"/>
                <a:gd name="T31" fmla="*/ 93 h 117"/>
                <a:gd name="T32" fmla="*/ 98 w 158"/>
                <a:gd name="T33" fmla="*/ 100 h 117"/>
                <a:gd name="T34" fmla="*/ 100 w 158"/>
                <a:gd name="T35" fmla="*/ 101 h 117"/>
                <a:gd name="T36" fmla="*/ 107 w 158"/>
                <a:gd name="T37" fmla="*/ 101 h 117"/>
                <a:gd name="T38" fmla="*/ 125 w 158"/>
                <a:gd name="T39" fmla="*/ 90 h 117"/>
                <a:gd name="T40" fmla="*/ 146 w 158"/>
                <a:gd name="T41" fmla="*/ 68 h 117"/>
                <a:gd name="T42" fmla="*/ 150 w 158"/>
                <a:gd name="T43" fmla="*/ 70 h 117"/>
                <a:gd name="T44" fmla="*/ 145 w 158"/>
                <a:gd name="T45" fmla="*/ 81 h 117"/>
                <a:gd name="T46" fmla="*/ 139 w 158"/>
                <a:gd name="T47" fmla="*/ 105 h 117"/>
                <a:gd name="T48" fmla="*/ 143 w 158"/>
                <a:gd name="T49" fmla="*/ 117 h 117"/>
                <a:gd name="T50" fmla="*/ 138 w 158"/>
                <a:gd name="T51" fmla="*/ 106 h 117"/>
                <a:gd name="T52" fmla="*/ 142 w 158"/>
                <a:gd name="T53" fmla="*/ 80 h 117"/>
                <a:gd name="T54" fmla="*/ 146 w 158"/>
                <a:gd name="T55" fmla="*/ 68 h 117"/>
                <a:gd name="T56" fmla="*/ 140 w 158"/>
                <a:gd name="T57" fmla="*/ 83 h 117"/>
                <a:gd name="T58" fmla="*/ 116 w 158"/>
                <a:gd name="T59" fmla="*/ 104 h 117"/>
                <a:gd name="T60" fmla="*/ 99 w 158"/>
                <a:gd name="T61" fmla="*/ 108 h 117"/>
                <a:gd name="T62" fmla="*/ 97 w 158"/>
                <a:gd name="T63" fmla="*/ 108 h 117"/>
                <a:gd name="T64" fmla="*/ 90 w 158"/>
                <a:gd name="T65" fmla="*/ 103 h 117"/>
                <a:gd name="T66" fmla="*/ 87 w 158"/>
                <a:gd name="T67" fmla="*/ 85 h 117"/>
                <a:gd name="T68" fmla="*/ 92 w 158"/>
                <a:gd name="T69" fmla="*/ 62 h 117"/>
                <a:gd name="T70" fmla="*/ 98 w 158"/>
                <a:gd name="T71" fmla="*/ 47 h 117"/>
                <a:gd name="T72" fmla="*/ 99 w 158"/>
                <a:gd name="T73" fmla="*/ 57 h 117"/>
                <a:gd name="T74" fmla="*/ 79 w 158"/>
                <a:gd name="T75" fmla="*/ 72 h 117"/>
                <a:gd name="T76" fmla="*/ 54 w 158"/>
                <a:gd name="T77" fmla="*/ 80 h 117"/>
                <a:gd name="T78" fmla="*/ 41 w 158"/>
                <a:gd name="T79" fmla="*/ 74 h 117"/>
                <a:gd name="T80" fmla="*/ 39 w 158"/>
                <a:gd name="T81" fmla="*/ 72 h 117"/>
                <a:gd name="T82" fmla="*/ 37 w 158"/>
                <a:gd name="T83" fmla="*/ 71 h 117"/>
                <a:gd name="T84" fmla="*/ 35 w 158"/>
                <a:gd name="T85" fmla="*/ 53 h 117"/>
                <a:gd name="T86" fmla="*/ 42 w 158"/>
                <a:gd name="T87" fmla="*/ 29 h 117"/>
                <a:gd name="T88" fmla="*/ 52 w 158"/>
                <a:gd name="T89" fmla="*/ 16 h 117"/>
                <a:gd name="T90" fmla="*/ 41 w 158"/>
                <a:gd name="T91" fmla="*/ 28 h 117"/>
                <a:gd name="T92" fmla="*/ 29 w 158"/>
                <a:gd name="T93" fmla="*/ 37 h 117"/>
                <a:gd name="T94" fmla="*/ 7 w 158"/>
                <a:gd name="T95" fmla="*/ 45 h 117"/>
                <a:gd name="T96" fmla="*/ 0 w 158"/>
                <a:gd name="T97" fmla="*/ 4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17">
                  <a:moveTo>
                    <a:pt x="0" y="43"/>
                  </a:moveTo>
                  <a:cubicBezTo>
                    <a:pt x="1" y="43"/>
                    <a:pt x="2" y="44"/>
                    <a:pt x="3" y="44"/>
                  </a:cubicBezTo>
                  <a:cubicBezTo>
                    <a:pt x="5" y="44"/>
                    <a:pt x="6" y="44"/>
                    <a:pt x="7" y="44"/>
                  </a:cubicBezTo>
                  <a:cubicBezTo>
                    <a:pt x="10" y="44"/>
                    <a:pt x="12" y="43"/>
                    <a:pt x="14" y="43"/>
                  </a:cubicBezTo>
                  <a:cubicBezTo>
                    <a:pt x="19" y="41"/>
                    <a:pt x="24" y="38"/>
                    <a:pt x="28" y="35"/>
                  </a:cubicBezTo>
                  <a:cubicBezTo>
                    <a:pt x="29" y="34"/>
                    <a:pt x="31" y="32"/>
                    <a:pt x="33" y="30"/>
                  </a:cubicBezTo>
                  <a:cubicBezTo>
                    <a:pt x="35" y="29"/>
                    <a:pt x="37" y="27"/>
                    <a:pt x="38" y="25"/>
                  </a:cubicBezTo>
                  <a:cubicBezTo>
                    <a:pt x="39" y="24"/>
                    <a:pt x="40" y="23"/>
                    <a:pt x="41" y="22"/>
                  </a:cubicBezTo>
                  <a:cubicBezTo>
                    <a:pt x="42" y="21"/>
                    <a:pt x="43" y="20"/>
                    <a:pt x="43" y="19"/>
                  </a:cubicBezTo>
                  <a:cubicBezTo>
                    <a:pt x="45" y="17"/>
                    <a:pt x="46" y="15"/>
                    <a:pt x="48" y="13"/>
                  </a:cubicBezTo>
                  <a:cubicBezTo>
                    <a:pt x="58" y="0"/>
                    <a:pt x="58" y="0"/>
                    <a:pt x="58" y="0"/>
                  </a:cubicBezTo>
                  <a:cubicBezTo>
                    <a:pt x="52" y="15"/>
                    <a:pt x="52" y="15"/>
                    <a:pt x="52" y="15"/>
                  </a:cubicBezTo>
                  <a:cubicBezTo>
                    <a:pt x="50" y="20"/>
                    <a:pt x="48" y="25"/>
                    <a:pt x="47" y="31"/>
                  </a:cubicBezTo>
                  <a:cubicBezTo>
                    <a:pt x="45" y="36"/>
                    <a:pt x="44" y="41"/>
                    <a:pt x="43" y="46"/>
                  </a:cubicBezTo>
                  <a:cubicBezTo>
                    <a:pt x="42" y="51"/>
                    <a:pt x="41" y="56"/>
                    <a:pt x="42" y="61"/>
                  </a:cubicBezTo>
                  <a:cubicBezTo>
                    <a:pt x="42" y="63"/>
                    <a:pt x="42" y="65"/>
                    <a:pt x="43" y="67"/>
                  </a:cubicBezTo>
                  <a:cubicBezTo>
                    <a:pt x="43" y="67"/>
                    <a:pt x="44" y="67"/>
                    <a:pt x="44" y="67"/>
                  </a:cubicBezTo>
                  <a:cubicBezTo>
                    <a:pt x="44" y="67"/>
                    <a:pt x="44" y="67"/>
                    <a:pt x="44" y="67"/>
                  </a:cubicBezTo>
                  <a:cubicBezTo>
                    <a:pt x="44" y="68"/>
                    <a:pt x="44" y="68"/>
                    <a:pt x="44" y="68"/>
                  </a:cubicBezTo>
                  <a:cubicBezTo>
                    <a:pt x="45" y="68"/>
                    <a:pt x="45" y="69"/>
                    <a:pt x="45" y="69"/>
                  </a:cubicBezTo>
                  <a:cubicBezTo>
                    <a:pt x="46" y="70"/>
                    <a:pt x="47" y="70"/>
                    <a:pt x="48" y="71"/>
                  </a:cubicBezTo>
                  <a:cubicBezTo>
                    <a:pt x="52" y="73"/>
                    <a:pt x="57" y="73"/>
                    <a:pt x="61" y="71"/>
                  </a:cubicBezTo>
                  <a:cubicBezTo>
                    <a:pt x="66" y="70"/>
                    <a:pt x="70" y="68"/>
                    <a:pt x="75" y="65"/>
                  </a:cubicBezTo>
                  <a:cubicBezTo>
                    <a:pt x="79" y="63"/>
                    <a:pt x="83" y="60"/>
                    <a:pt x="87" y="56"/>
                  </a:cubicBezTo>
                  <a:cubicBezTo>
                    <a:pt x="89" y="55"/>
                    <a:pt x="91" y="53"/>
                    <a:pt x="93" y="51"/>
                  </a:cubicBezTo>
                  <a:cubicBezTo>
                    <a:pt x="95" y="49"/>
                    <a:pt x="97" y="48"/>
                    <a:pt x="99" y="46"/>
                  </a:cubicBezTo>
                  <a:cubicBezTo>
                    <a:pt x="114" y="29"/>
                    <a:pt x="114" y="29"/>
                    <a:pt x="114" y="29"/>
                  </a:cubicBezTo>
                  <a:cubicBezTo>
                    <a:pt x="105" y="50"/>
                    <a:pt x="105" y="50"/>
                    <a:pt x="105" y="50"/>
                  </a:cubicBezTo>
                  <a:cubicBezTo>
                    <a:pt x="104" y="52"/>
                    <a:pt x="104" y="55"/>
                    <a:pt x="103" y="57"/>
                  </a:cubicBezTo>
                  <a:cubicBezTo>
                    <a:pt x="102" y="59"/>
                    <a:pt x="101" y="62"/>
                    <a:pt x="100" y="64"/>
                  </a:cubicBezTo>
                  <a:cubicBezTo>
                    <a:pt x="99" y="69"/>
                    <a:pt x="97" y="74"/>
                    <a:pt x="96" y="79"/>
                  </a:cubicBezTo>
                  <a:cubicBezTo>
                    <a:pt x="95" y="84"/>
                    <a:pt x="95" y="88"/>
                    <a:pt x="95" y="93"/>
                  </a:cubicBezTo>
                  <a:cubicBezTo>
                    <a:pt x="95" y="95"/>
                    <a:pt x="96" y="97"/>
                    <a:pt x="97" y="98"/>
                  </a:cubicBezTo>
                  <a:cubicBezTo>
                    <a:pt x="97" y="99"/>
                    <a:pt x="98" y="100"/>
                    <a:pt x="98" y="100"/>
                  </a:cubicBezTo>
                  <a:cubicBezTo>
                    <a:pt x="99" y="100"/>
                    <a:pt x="99" y="100"/>
                    <a:pt x="99" y="101"/>
                  </a:cubicBezTo>
                  <a:cubicBezTo>
                    <a:pt x="99" y="101"/>
                    <a:pt x="100" y="101"/>
                    <a:pt x="100" y="101"/>
                  </a:cubicBezTo>
                  <a:cubicBezTo>
                    <a:pt x="101" y="101"/>
                    <a:pt x="101" y="101"/>
                    <a:pt x="101" y="101"/>
                  </a:cubicBezTo>
                  <a:cubicBezTo>
                    <a:pt x="102" y="101"/>
                    <a:pt x="105" y="101"/>
                    <a:pt x="107" y="101"/>
                  </a:cubicBezTo>
                  <a:cubicBezTo>
                    <a:pt x="109" y="100"/>
                    <a:pt x="111" y="99"/>
                    <a:pt x="113" y="98"/>
                  </a:cubicBezTo>
                  <a:cubicBezTo>
                    <a:pt x="117" y="96"/>
                    <a:pt x="121" y="93"/>
                    <a:pt x="125" y="90"/>
                  </a:cubicBezTo>
                  <a:cubicBezTo>
                    <a:pt x="129" y="86"/>
                    <a:pt x="132" y="83"/>
                    <a:pt x="136" y="79"/>
                  </a:cubicBezTo>
                  <a:cubicBezTo>
                    <a:pt x="140" y="76"/>
                    <a:pt x="143" y="72"/>
                    <a:pt x="146" y="68"/>
                  </a:cubicBezTo>
                  <a:cubicBezTo>
                    <a:pt x="158" y="53"/>
                    <a:pt x="158" y="53"/>
                    <a:pt x="158" y="53"/>
                  </a:cubicBezTo>
                  <a:cubicBezTo>
                    <a:pt x="150" y="70"/>
                    <a:pt x="150" y="70"/>
                    <a:pt x="150" y="70"/>
                  </a:cubicBezTo>
                  <a:cubicBezTo>
                    <a:pt x="149" y="72"/>
                    <a:pt x="148" y="74"/>
                    <a:pt x="147" y="76"/>
                  </a:cubicBezTo>
                  <a:cubicBezTo>
                    <a:pt x="146" y="78"/>
                    <a:pt x="146" y="79"/>
                    <a:pt x="145" y="81"/>
                  </a:cubicBezTo>
                  <a:cubicBezTo>
                    <a:pt x="143" y="85"/>
                    <a:pt x="142" y="89"/>
                    <a:pt x="141" y="93"/>
                  </a:cubicBezTo>
                  <a:cubicBezTo>
                    <a:pt x="140" y="97"/>
                    <a:pt x="139" y="101"/>
                    <a:pt x="139" y="105"/>
                  </a:cubicBezTo>
                  <a:cubicBezTo>
                    <a:pt x="139" y="107"/>
                    <a:pt x="139" y="110"/>
                    <a:pt x="140" y="112"/>
                  </a:cubicBezTo>
                  <a:cubicBezTo>
                    <a:pt x="141" y="113"/>
                    <a:pt x="142" y="115"/>
                    <a:pt x="143" y="117"/>
                  </a:cubicBezTo>
                  <a:cubicBezTo>
                    <a:pt x="142" y="116"/>
                    <a:pt x="140" y="114"/>
                    <a:pt x="139" y="112"/>
                  </a:cubicBezTo>
                  <a:cubicBezTo>
                    <a:pt x="139" y="110"/>
                    <a:pt x="138" y="108"/>
                    <a:pt x="138" y="106"/>
                  </a:cubicBezTo>
                  <a:cubicBezTo>
                    <a:pt x="138" y="101"/>
                    <a:pt x="138" y="97"/>
                    <a:pt x="139" y="93"/>
                  </a:cubicBezTo>
                  <a:cubicBezTo>
                    <a:pt x="139" y="88"/>
                    <a:pt x="140" y="84"/>
                    <a:pt x="142" y="80"/>
                  </a:cubicBezTo>
                  <a:cubicBezTo>
                    <a:pt x="142" y="78"/>
                    <a:pt x="143" y="76"/>
                    <a:pt x="144" y="74"/>
                  </a:cubicBezTo>
                  <a:cubicBezTo>
                    <a:pt x="144" y="72"/>
                    <a:pt x="145" y="70"/>
                    <a:pt x="146" y="68"/>
                  </a:cubicBezTo>
                  <a:cubicBezTo>
                    <a:pt x="150" y="70"/>
                    <a:pt x="150" y="70"/>
                    <a:pt x="150" y="70"/>
                  </a:cubicBezTo>
                  <a:cubicBezTo>
                    <a:pt x="147" y="75"/>
                    <a:pt x="143" y="79"/>
                    <a:pt x="140" y="83"/>
                  </a:cubicBezTo>
                  <a:cubicBezTo>
                    <a:pt x="137" y="87"/>
                    <a:pt x="133" y="91"/>
                    <a:pt x="129" y="94"/>
                  </a:cubicBezTo>
                  <a:cubicBezTo>
                    <a:pt x="125" y="98"/>
                    <a:pt x="121" y="101"/>
                    <a:pt x="116" y="104"/>
                  </a:cubicBezTo>
                  <a:cubicBezTo>
                    <a:pt x="114" y="106"/>
                    <a:pt x="111" y="107"/>
                    <a:pt x="108" y="108"/>
                  </a:cubicBezTo>
                  <a:cubicBezTo>
                    <a:pt x="106" y="108"/>
                    <a:pt x="103" y="109"/>
                    <a:pt x="99" y="108"/>
                  </a:cubicBezTo>
                  <a:cubicBezTo>
                    <a:pt x="98" y="108"/>
                    <a:pt x="98" y="108"/>
                    <a:pt x="98" y="108"/>
                  </a:cubicBezTo>
                  <a:cubicBezTo>
                    <a:pt x="97" y="108"/>
                    <a:pt x="97" y="108"/>
                    <a:pt x="97" y="108"/>
                  </a:cubicBezTo>
                  <a:cubicBezTo>
                    <a:pt x="96" y="107"/>
                    <a:pt x="95" y="107"/>
                    <a:pt x="94" y="106"/>
                  </a:cubicBezTo>
                  <a:cubicBezTo>
                    <a:pt x="93" y="105"/>
                    <a:pt x="91" y="104"/>
                    <a:pt x="90" y="103"/>
                  </a:cubicBezTo>
                  <a:cubicBezTo>
                    <a:pt x="88" y="100"/>
                    <a:pt x="88" y="97"/>
                    <a:pt x="87" y="94"/>
                  </a:cubicBezTo>
                  <a:cubicBezTo>
                    <a:pt x="87" y="91"/>
                    <a:pt x="87" y="88"/>
                    <a:pt x="87" y="85"/>
                  </a:cubicBezTo>
                  <a:cubicBezTo>
                    <a:pt x="88" y="82"/>
                    <a:pt x="88" y="80"/>
                    <a:pt x="88" y="77"/>
                  </a:cubicBezTo>
                  <a:cubicBezTo>
                    <a:pt x="89" y="72"/>
                    <a:pt x="91" y="67"/>
                    <a:pt x="92" y="62"/>
                  </a:cubicBezTo>
                  <a:cubicBezTo>
                    <a:pt x="93" y="59"/>
                    <a:pt x="94" y="57"/>
                    <a:pt x="95" y="54"/>
                  </a:cubicBezTo>
                  <a:cubicBezTo>
                    <a:pt x="96" y="52"/>
                    <a:pt x="97" y="49"/>
                    <a:pt x="98" y="47"/>
                  </a:cubicBezTo>
                  <a:cubicBezTo>
                    <a:pt x="105" y="51"/>
                    <a:pt x="105" y="51"/>
                    <a:pt x="105" y="51"/>
                  </a:cubicBezTo>
                  <a:cubicBezTo>
                    <a:pt x="103" y="53"/>
                    <a:pt x="101" y="55"/>
                    <a:pt x="99" y="57"/>
                  </a:cubicBezTo>
                  <a:cubicBezTo>
                    <a:pt x="97" y="59"/>
                    <a:pt x="95" y="61"/>
                    <a:pt x="92" y="62"/>
                  </a:cubicBezTo>
                  <a:cubicBezTo>
                    <a:pt x="88" y="66"/>
                    <a:pt x="84" y="69"/>
                    <a:pt x="79" y="72"/>
                  </a:cubicBezTo>
                  <a:cubicBezTo>
                    <a:pt x="74" y="75"/>
                    <a:pt x="69" y="78"/>
                    <a:pt x="63" y="79"/>
                  </a:cubicBezTo>
                  <a:cubicBezTo>
                    <a:pt x="60" y="80"/>
                    <a:pt x="57" y="80"/>
                    <a:pt x="54" y="80"/>
                  </a:cubicBezTo>
                  <a:cubicBezTo>
                    <a:pt x="51" y="80"/>
                    <a:pt x="48" y="79"/>
                    <a:pt x="45" y="77"/>
                  </a:cubicBezTo>
                  <a:cubicBezTo>
                    <a:pt x="43" y="76"/>
                    <a:pt x="42" y="75"/>
                    <a:pt x="41" y="74"/>
                  </a:cubicBezTo>
                  <a:cubicBezTo>
                    <a:pt x="40" y="74"/>
                    <a:pt x="40" y="73"/>
                    <a:pt x="39" y="73"/>
                  </a:cubicBezTo>
                  <a:cubicBezTo>
                    <a:pt x="39" y="72"/>
                    <a:pt x="39" y="72"/>
                    <a:pt x="39" y="72"/>
                  </a:cubicBezTo>
                  <a:cubicBezTo>
                    <a:pt x="38" y="72"/>
                    <a:pt x="38" y="72"/>
                    <a:pt x="38" y="72"/>
                  </a:cubicBezTo>
                  <a:cubicBezTo>
                    <a:pt x="38" y="71"/>
                    <a:pt x="38" y="71"/>
                    <a:pt x="37" y="71"/>
                  </a:cubicBezTo>
                  <a:cubicBezTo>
                    <a:pt x="35" y="67"/>
                    <a:pt x="35" y="64"/>
                    <a:pt x="35" y="61"/>
                  </a:cubicBezTo>
                  <a:cubicBezTo>
                    <a:pt x="35" y="58"/>
                    <a:pt x="35" y="55"/>
                    <a:pt x="35" y="53"/>
                  </a:cubicBezTo>
                  <a:cubicBezTo>
                    <a:pt x="36" y="50"/>
                    <a:pt x="36" y="47"/>
                    <a:pt x="37" y="44"/>
                  </a:cubicBezTo>
                  <a:cubicBezTo>
                    <a:pt x="38" y="39"/>
                    <a:pt x="40" y="34"/>
                    <a:pt x="42" y="29"/>
                  </a:cubicBezTo>
                  <a:cubicBezTo>
                    <a:pt x="43" y="24"/>
                    <a:pt x="45" y="19"/>
                    <a:pt x="48" y="14"/>
                  </a:cubicBezTo>
                  <a:cubicBezTo>
                    <a:pt x="52" y="16"/>
                    <a:pt x="52" y="16"/>
                    <a:pt x="52" y="16"/>
                  </a:cubicBezTo>
                  <a:cubicBezTo>
                    <a:pt x="50" y="18"/>
                    <a:pt x="48" y="20"/>
                    <a:pt x="47" y="22"/>
                  </a:cubicBezTo>
                  <a:cubicBezTo>
                    <a:pt x="45" y="24"/>
                    <a:pt x="43" y="26"/>
                    <a:pt x="41" y="28"/>
                  </a:cubicBezTo>
                  <a:cubicBezTo>
                    <a:pt x="39" y="29"/>
                    <a:pt x="37" y="31"/>
                    <a:pt x="35" y="33"/>
                  </a:cubicBezTo>
                  <a:cubicBezTo>
                    <a:pt x="33" y="34"/>
                    <a:pt x="31" y="36"/>
                    <a:pt x="29" y="37"/>
                  </a:cubicBezTo>
                  <a:cubicBezTo>
                    <a:pt x="25" y="40"/>
                    <a:pt x="20" y="43"/>
                    <a:pt x="15" y="44"/>
                  </a:cubicBezTo>
                  <a:cubicBezTo>
                    <a:pt x="12" y="45"/>
                    <a:pt x="10" y="45"/>
                    <a:pt x="7" y="45"/>
                  </a:cubicBezTo>
                  <a:cubicBezTo>
                    <a:pt x="6" y="45"/>
                    <a:pt x="5" y="45"/>
                    <a:pt x="3" y="44"/>
                  </a:cubicBezTo>
                  <a:cubicBezTo>
                    <a:pt x="2" y="44"/>
                    <a:pt x="1" y="43"/>
                    <a:pt x="0" y="43"/>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95"/>
            <p:cNvSpPr/>
            <p:nvPr/>
          </p:nvSpPr>
          <p:spPr bwMode="auto">
            <a:xfrm>
              <a:off x="5668963" y="3290888"/>
              <a:ext cx="493713" cy="395288"/>
            </a:xfrm>
            <a:custGeom>
              <a:avLst/>
              <a:gdLst>
                <a:gd name="T0" fmla="*/ 17 w 116"/>
                <a:gd name="T1" fmla="*/ 7 h 93"/>
                <a:gd name="T2" fmla="*/ 7 w 116"/>
                <a:gd name="T3" fmla="*/ 29 h 93"/>
                <a:gd name="T4" fmla="*/ 9 w 116"/>
                <a:gd name="T5" fmla="*/ 50 h 93"/>
                <a:gd name="T6" fmla="*/ 10 w 116"/>
                <a:gd name="T7" fmla="*/ 51 h 93"/>
                <a:gd name="T8" fmla="*/ 10 w 116"/>
                <a:gd name="T9" fmla="*/ 51 h 93"/>
                <a:gd name="T10" fmla="*/ 10 w 116"/>
                <a:gd name="T11" fmla="*/ 50 h 93"/>
                <a:gd name="T12" fmla="*/ 11 w 116"/>
                <a:gd name="T13" fmla="*/ 52 h 93"/>
                <a:gd name="T14" fmla="*/ 12 w 116"/>
                <a:gd name="T15" fmla="*/ 52 h 93"/>
                <a:gd name="T16" fmla="*/ 14 w 116"/>
                <a:gd name="T17" fmla="*/ 53 h 93"/>
                <a:gd name="T18" fmla="*/ 43 w 116"/>
                <a:gd name="T19" fmla="*/ 45 h 93"/>
                <a:gd name="T20" fmla="*/ 64 w 116"/>
                <a:gd name="T21" fmla="*/ 33 h 93"/>
                <a:gd name="T22" fmla="*/ 83 w 116"/>
                <a:gd name="T23" fmla="*/ 19 h 93"/>
                <a:gd name="T24" fmla="*/ 73 w 116"/>
                <a:gd name="T25" fmla="*/ 40 h 93"/>
                <a:gd name="T26" fmla="*/ 67 w 116"/>
                <a:gd name="T27" fmla="*/ 60 h 93"/>
                <a:gd name="T28" fmla="*/ 68 w 116"/>
                <a:gd name="T29" fmla="*/ 85 h 93"/>
                <a:gd name="T30" fmla="*/ 69 w 116"/>
                <a:gd name="T31" fmla="*/ 86 h 93"/>
                <a:gd name="T32" fmla="*/ 69 w 116"/>
                <a:gd name="T33" fmla="*/ 86 h 93"/>
                <a:gd name="T34" fmla="*/ 69 w 116"/>
                <a:gd name="T35" fmla="*/ 86 h 93"/>
                <a:gd name="T36" fmla="*/ 70 w 116"/>
                <a:gd name="T37" fmla="*/ 87 h 93"/>
                <a:gd name="T38" fmla="*/ 73 w 116"/>
                <a:gd name="T39" fmla="*/ 87 h 93"/>
                <a:gd name="T40" fmla="*/ 92 w 116"/>
                <a:gd name="T41" fmla="*/ 82 h 93"/>
                <a:gd name="T42" fmla="*/ 116 w 116"/>
                <a:gd name="T43" fmla="*/ 66 h 93"/>
                <a:gd name="T44" fmla="*/ 94 w 116"/>
                <a:gd name="T45" fmla="*/ 86 h 93"/>
                <a:gd name="T46" fmla="*/ 72 w 116"/>
                <a:gd name="T47" fmla="*/ 93 h 93"/>
                <a:gd name="T48" fmla="*/ 67 w 116"/>
                <a:gd name="T49" fmla="*/ 92 h 93"/>
                <a:gd name="T50" fmla="*/ 66 w 116"/>
                <a:gd name="T51" fmla="*/ 91 h 93"/>
                <a:gd name="T52" fmla="*/ 66 w 116"/>
                <a:gd name="T53" fmla="*/ 91 h 93"/>
                <a:gd name="T54" fmla="*/ 66 w 116"/>
                <a:gd name="T55" fmla="*/ 91 h 93"/>
                <a:gd name="T56" fmla="*/ 59 w 116"/>
                <a:gd name="T57" fmla="*/ 82 h 93"/>
                <a:gd name="T58" fmla="*/ 59 w 116"/>
                <a:gd name="T59" fmla="*/ 59 h 93"/>
                <a:gd name="T60" fmla="*/ 66 w 116"/>
                <a:gd name="T61" fmla="*/ 37 h 93"/>
                <a:gd name="T62" fmla="*/ 75 w 116"/>
                <a:gd name="T63" fmla="*/ 35 h 93"/>
                <a:gd name="T64" fmla="*/ 61 w 116"/>
                <a:gd name="T65" fmla="*/ 44 h 93"/>
                <a:gd name="T66" fmla="*/ 39 w 116"/>
                <a:gd name="T67" fmla="*/ 56 h 93"/>
                <a:gd name="T68" fmla="*/ 22 w 116"/>
                <a:gd name="T69" fmla="*/ 60 h 93"/>
                <a:gd name="T70" fmla="*/ 10 w 116"/>
                <a:gd name="T71" fmla="*/ 59 h 93"/>
                <a:gd name="T72" fmla="*/ 8 w 116"/>
                <a:gd name="T73" fmla="*/ 57 h 93"/>
                <a:gd name="T74" fmla="*/ 6 w 116"/>
                <a:gd name="T75" fmla="*/ 56 h 93"/>
                <a:gd name="T76" fmla="*/ 5 w 116"/>
                <a:gd name="T77" fmla="*/ 55 h 93"/>
                <a:gd name="T78" fmla="*/ 5 w 116"/>
                <a:gd name="T79" fmla="*/ 55 h 93"/>
                <a:gd name="T80" fmla="*/ 5 w 116"/>
                <a:gd name="T81" fmla="*/ 54 h 93"/>
                <a:gd name="T82" fmla="*/ 1 w 116"/>
                <a:gd name="T83" fmla="*/ 45 h 93"/>
                <a:gd name="T84" fmla="*/ 4 w 116"/>
                <a:gd name="T85" fmla="*/ 28 h 93"/>
                <a:gd name="T86" fmla="*/ 11 w 116"/>
                <a:gd name="T87"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93">
                  <a:moveTo>
                    <a:pt x="22" y="0"/>
                  </a:moveTo>
                  <a:cubicBezTo>
                    <a:pt x="20" y="2"/>
                    <a:pt x="19" y="5"/>
                    <a:pt x="17" y="7"/>
                  </a:cubicBezTo>
                  <a:cubicBezTo>
                    <a:pt x="16" y="9"/>
                    <a:pt x="15" y="12"/>
                    <a:pt x="13" y="14"/>
                  </a:cubicBezTo>
                  <a:cubicBezTo>
                    <a:pt x="11" y="19"/>
                    <a:pt x="9" y="24"/>
                    <a:pt x="7" y="29"/>
                  </a:cubicBezTo>
                  <a:cubicBezTo>
                    <a:pt x="6" y="34"/>
                    <a:pt x="5" y="39"/>
                    <a:pt x="6" y="44"/>
                  </a:cubicBezTo>
                  <a:cubicBezTo>
                    <a:pt x="7" y="46"/>
                    <a:pt x="8" y="48"/>
                    <a:pt x="9" y="50"/>
                  </a:cubicBezTo>
                  <a:cubicBezTo>
                    <a:pt x="9" y="50"/>
                    <a:pt x="9" y="50"/>
                    <a:pt x="9" y="50"/>
                  </a:cubicBezTo>
                  <a:cubicBezTo>
                    <a:pt x="10" y="51"/>
                    <a:pt x="10" y="51"/>
                    <a:pt x="10" y="51"/>
                  </a:cubicBezTo>
                  <a:cubicBezTo>
                    <a:pt x="10" y="51"/>
                    <a:pt x="10" y="51"/>
                    <a:pt x="10" y="51"/>
                  </a:cubicBezTo>
                  <a:cubicBezTo>
                    <a:pt x="10" y="51"/>
                    <a:pt x="10" y="51"/>
                    <a:pt x="10" y="51"/>
                  </a:cubicBezTo>
                  <a:cubicBezTo>
                    <a:pt x="10" y="51"/>
                    <a:pt x="10" y="51"/>
                    <a:pt x="10" y="51"/>
                  </a:cubicBezTo>
                  <a:cubicBezTo>
                    <a:pt x="10" y="51"/>
                    <a:pt x="9" y="50"/>
                    <a:pt x="10" y="50"/>
                  </a:cubicBezTo>
                  <a:cubicBezTo>
                    <a:pt x="10" y="51"/>
                    <a:pt x="10" y="51"/>
                    <a:pt x="10" y="51"/>
                  </a:cubicBezTo>
                  <a:cubicBezTo>
                    <a:pt x="11" y="52"/>
                    <a:pt x="11" y="52"/>
                    <a:pt x="11" y="52"/>
                  </a:cubicBezTo>
                  <a:cubicBezTo>
                    <a:pt x="11" y="52"/>
                    <a:pt x="11" y="52"/>
                    <a:pt x="12" y="52"/>
                  </a:cubicBezTo>
                  <a:cubicBezTo>
                    <a:pt x="12" y="52"/>
                    <a:pt x="12" y="52"/>
                    <a:pt x="12" y="52"/>
                  </a:cubicBezTo>
                  <a:cubicBezTo>
                    <a:pt x="13" y="53"/>
                    <a:pt x="13" y="53"/>
                    <a:pt x="13" y="53"/>
                  </a:cubicBezTo>
                  <a:cubicBezTo>
                    <a:pt x="13" y="53"/>
                    <a:pt x="14" y="53"/>
                    <a:pt x="14" y="53"/>
                  </a:cubicBezTo>
                  <a:cubicBezTo>
                    <a:pt x="19" y="54"/>
                    <a:pt x="24" y="53"/>
                    <a:pt x="29" y="52"/>
                  </a:cubicBezTo>
                  <a:cubicBezTo>
                    <a:pt x="33" y="50"/>
                    <a:pt x="38" y="48"/>
                    <a:pt x="43" y="45"/>
                  </a:cubicBezTo>
                  <a:cubicBezTo>
                    <a:pt x="48" y="43"/>
                    <a:pt x="52" y="40"/>
                    <a:pt x="57" y="37"/>
                  </a:cubicBezTo>
                  <a:cubicBezTo>
                    <a:pt x="59" y="36"/>
                    <a:pt x="61" y="35"/>
                    <a:pt x="64" y="33"/>
                  </a:cubicBezTo>
                  <a:cubicBezTo>
                    <a:pt x="66" y="32"/>
                    <a:pt x="68" y="30"/>
                    <a:pt x="70" y="28"/>
                  </a:cubicBezTo>
                  <a:cubicBezTo>
                    <a:pt x="83" y="19"/>
                    <a:pt x="83" y="19"/>
                    <a:pt x="83" y="19"/>
                  </a:cubicBezTo>
                  <a:cubicBezTo>
                    <a:pt x="76" y="33"/>
                    <a:pt x="76" y="33"/>
                    <a:pt x="76" y="33"/>
                  </a:cubicBezTo>
                  <a:cubicBezTo>
                    <a:pt x="75" y="35"/>
                    <a:pt x="74" y="38"/>
                    <a:pt x="73" y="40"/>
                  </a:cubicBezTo>
                  <a:cubicBezTo>
                    <a:pt x="72" y="42"/>
                    <a:pt x="72" y="44"/>
                    <a:pt x="71" y="47"/>
                  </a:cubicBezTo>
                  <a:cubicBezTo>
                    <a:pt x="69" y="51"/>
                    <a:pt x="68" y="56"/>
                    <a:pt x="67" y="60"/>
                  </a:cubicBezTo>
                  <a:cubicBezTo>
                    <a:pt x="65" y="65"/>
                    <a:pt x="65" y="69"/>
                    <a:pt x="65" y="74"/>
                  </a:cubicBezTo>
                  <a:cubicBezTo>
                    <a:pt x="64" y="78"/>
                    <a:pt x="65" y="83"/>
                    <a:pt x="68" y="85"/>
                  </a:cubicBezTo>
                  <a:cubicBezTo>
                    <a:pt x="68" y="85"/>
                    <a:pt x="68"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70" y="87"/>
                    <a:pt x="70" y="87"/>
                    <a:pt x="70" y="87"/>
                  </a:cubicBezTo>
                  <a:cubicBezTo>
                    <a:pt x="71" y="87"/>
                    <a:pt x="71" y="87"/>
                    <a:pt x="71" y="87"/>
                  </a:cubicBezTo>
                  <a:cubicBezTo>
                    <a:pt x="73" y="87"/>
                    <a:pt x="73" y="87"/>
                    <a:pt x="73" y="87"/>
                  </a:cubicBezTo>
                  <a:cubicBezTo>
                    <a:pt x="75" y="88"/>
                    <a:pt x="77" y="88"/>
                    <a:pt x="79" y="87"/>
                  </a:cubicBezTo>
                  <a:cubicBezTo>
                    <a:pt x="83" y="86"/>
                    <a:pt x="88" y="85"/>
                    <a:pt x="92" y="82"/>
                  </a:cubicBezTo>
                  <a:cubicBezTo>
                    <a:pt x="96" y="80"/>
                    <a:pt x="100" y="78"/>
                    <a:pt x="104" y="75"/>
                  </a:cubicBezTo>
                  <a:cubicBezTo>
                    <a:pt x="108" y="72"/>
                    <a:pt x="112" y="69"/>
                    <a:pt x="116" y="66"/>
                  </a:cubicBezTo>
                  <a:cubicBezTo>
                    <a:pt x="113" y="70"/>
                    <a:pt x="109" y="73"/>
                    <a:pt x="106" y="77"/>
                  </a:cubicBezTo>
                  <a:cubicBezTo>
                    <a:pt x="102" y="80"/>
                    <a:pt x="98" y="83"/>
                    <a:pt x="94" y="86"/>
                  </a:cubicBezTo>
                  <a:cubicBezTo>
                    <a:pt x="90" y="88"/>
                    <a:pt x="85" y="91"/>
                    <a:pt x="80" y="92"/>
                  </a:cubicBezTo>
                  <a:cubicBezTo>
                    <a:pt x="78" y="93"/>
                    <a:pt x="75" y="93"/>
                    <a:pt x="72" y="93"/>
                  </a:cubicBezTo>
                  <a:cubicBezTo>
                    <a:pt x="71" y="93"/>
                    <a:pt x="71" y="93"/>
                    <a:pt x="70" y="93"/>
                  </a:cubicBezTo>
                  <a:cubicBezTo>
                    <a:pt x="69" y="92"/>
                    <a:pt x="68" y="92"/>
                    <a:pt x="67" y="92"/>
                  </a:cubicBezTo>
                  <a:cubicBezTo>
                    <a:pt x="67" y="92"/>
                    <a:pt x="67" y="92"/>
                    <a:pt x="67" y="92"/>
                  </a:cubicBezTo>
                  <a:cubicBezTo>
                    <a:pt x="66" y="91"/>
                    <a:pt x="66" y="91"/>
                    <a:pt x="66" y="91"/>
                  </a:cubicBezTo>
                  <a:cubicBezTo>
                    <a:pt x="66" y="91"/>
                    <a:pt x="66" y="91"/>
                    <a:pt x="66" y="91"/>
                  </a:cubicBezTo>
                  <a:cubicBezTo>
                    <a:pt x="66" y="91"/>
                    <a:pt x="66" y="91"/>
                    <a:pt x="66" y="91"/>
                  </a:cubicBezTo>
                  <a:cubicBezTo>
                    <a:pt x="66" y="91"/>
                    <a:pt x="66" y="91"/>
                    <a:pt x="66" y="91"/>
                  </a:cubicBezTo>
                  <a:cubicBezTo>
                    <a:pt x="66" y="91"/>
                    <a:pt x="66" y="91"/>
                    <a:pt x="66" y="91"/>
                  </a:cubicBezTo>
                  <a:cubicBezTo>
                    <a:pt x="65" y="91"/>
                    <a:pt x="64" y="90"/>
                    <a:pt x="64" y="90"/>
                  </a:cubicBezTo>
                  <a:cubicBezTo>
                    <a:pt x="61" y="88"/>
                    <a:pt x="60" y="85"/>
                    <a:pt x="59" y="82"/>
                  </a:cubicBezTo>
                  <a:cubicBezTo>
                    <a:pt x="58" y="79"/>
                    <a:pt x="58" y="77"/>
                    <a:pt x="58" y="74"/>
                  </a:cubicBezTo>
                  <a:cubicBezTo>
                    <a:pt x="57" y="69"/>
                    <a:pt x="58" y="64"/>
                    <a:pt x="59" y="59"/>
                  </a:cubicBezTo>
                  <a:cubicBezTo>
                    <a:pt x="60" y="54"/>
                    <a:pt x="62" y="49"/>
                    <a:pt x="63" y="44"/>
                  </a:cubicBezTo>
                  <a:cubicBezTo>
                    <a:pt x="64" y="42"/>
                    <a:pt x="65" y="39"/>
                    <a:pt x="66" y="37"/>
                  </a:cubicBezTo>
                  <a:cubicBezTo>
                    <a:pt x="67" y="35"/>
                    <a:pt x="68" y="32"/>
                    <a:pt x="69" y="30"/>
                  </a:cubicBezTo>
                  <a:cubicBezTo>
                    <a:pt x="75" y="35"/>
                    <a:pt x="75" y="35"/>
                    <a:pt x="75" y="35"/>
                  </a:cubicBezTo>
                  <a:cubicBezTo>
                    <a:pt x="73" y="37"/>
                    <a:pt x="70" y="38"/>
                    <a:pt x="68" y="40"/>
                  </a:cubicBezTo>
                  <a:cubicBezTo>
                    <a:pt x="66" y="41"/>
                    <a:pt x="63" y="43"/>
                    <a:pt x="61" y="44"/>
                  </a:cubicBezTo>
                  <a:cubicBezTo>
                    <a:pt x="56" y="47"/>
                    <a:pt x="51" y="50"/>
                    <a:pt x="46" y="52"/>
                  </a:cubicBezTo>
                  <a:cubicBezTo>
                    <a:pt x="44" y="54"/>
                    <a:pt x="41" y="55"/>
                    <a:pt x="39" y="56"/>
                  </a:cubicBezTo>
                  <a:cubicBezTo>
                    <a:pt x="36" y="57"/>
                    <a:pt x="33" y="58"/>
                    <a:pt x="31" y="58"/>
                  </a:cubicBezTo>
                  <a:cubicBezTo>
                    <a:pt x="28" y="59"/>
                    <a:pt x="25" y="60"/>
                    <a:pt x="22" y="60"/>
                  </a:cubicBezTo>
                  <a:cubicBezTo>
                    <a:pt x="19" y="60"/>
                    <a:pt x="16" y="60"/>
                    <a:pt x="13" y="59"/>
                  </a:cubicBezTo>
                  <a:cubicBezTo>
                    <a:pt x="12" y="59"/>
                    <a:pt x="11" y="59"/>
                    <a:pt x="10" y="59"/>
                  </a:cubicBezTo>
                  <a:cubicBezTo>
                    <a:pt x="9" y="58"/>
                    <a:pt x="9" y="58"/>
                    <a:pt x="9" y="58"/>
                  </a:cubicBezTo>
                  <a:cubicBezTo>
                    <a:pt x="9" y="58"/>
                    <a:pt x="8" y="57"/>
                    <a:pt x="8" y="57"/>
                  </a:cubicBezTo>
                  <a:cubicBezTo>
                    <a:pt x="7" y="56"/>
                    <a:pt x="7" y="56"/>
                    <a:pt x="7" y="56"/>
                  </a:cubicBezTo>
                  <a:cubicBezTo>
                    <a:pt x="6" y="56"/>
                    <a:pt x="6" y="56"/>
                    <a:pt x="6" y="56"/>
                  </a:cubicBezTo>
                  <a:cubicBezTo>
                    <a:pt x="5" y="55"/>
                    <a:pt x="5" y="55"/>
                    <a:pt x="5" y="55"/>
                  </a:cubicBezTo>
                  <a:cubicBezTo>
                    <a:pt x="5" y="55"/>
                    <a:pt x="5" y="55"/>
                    <a:pt x="5" y="55"/>
                  </a:cubicBezTo>
                  <a:cubicBezTo>
                    <a:pt x="5" y="55"/>
                    <a:pt x="5" y="55"/>
                    <a:pt x="5" y="55"/>
                  </a:cubicBezTo>
                  <a:cubicBezTo>
                    <a:pt x="5" y="55"/>
                    <a:pt x="5" y="55"/>
                    <a:pt x="5" y="55"/>
                  </a:cubicBezTo>
                  <a:cubicBezTo>
                    <a:pt x="5" y="55"/>
                    <a:pt x="5" y="55"/>
                    <a:pt x="5" y="55"/>
                  </a:cubicBezTo>
                  <a:cubicBezTo>
                    <a:pt x="5" y="54"/>
                    <a:pt x="5" y="54"/>
                    <a:pt x="5" y="54"/>
                  </a:cubicBezTo>
                  <a:cubicBezTo>
                    <a:pt x="4" y="54"/>
                    <a:pt x="4" y="54"/>
                    <a:pt x="4" y="54"/>
                  </a:cubicBezTo>
                  <a:cubicBezTo>
                    <a:pt x="2" y="51"/>
                    <a:pt x="1" y="48"/>
                    <a:pt x="1" y="45"/>
                  </a:cubicBezTo>
                  <a:cubicBezTo>
                    <a:pt x="0" y="42"/>
                    <a:pt x="1" y="39"/>
                    <a:pt x="1" y="36"/>
                  </a:cubicBezTo>
                  <a:cubicBezTo>
                    <a:pt x="2" y="33"/>
                    <a:pt x="3" y="30"/>
                    <a:pt x="4" y="28"/>
                  </a:cubicBezTo>
                  <a:cubicBezTo>
                    <a:pt x="5" y="25"/>
                    <a:pt x="6" y="23"/>
                    <a:pt x="7" y="20"/>
                  </a:cubicBezTo>
                  <a:cubicBezTo>
                    <a:pt x="8" y="18"/>
                    <a:pt x="10" y="15"/>
                    <a:pt x="11" y="13"/>
                  </a:cubicBezTo>
                  <a:cubicBezTo>
                    <a:pt x="14" y="9"/>
                    <a:pt x="18" y="4"/>
                    <a:pt x="22"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96"/>
            <p:cNvSpPr/>
            <p:nvPr/>
          </p:nvSpPr>
          <p:spPr bwMode="auto">
            <a:xfrm>
              <a:off x="5524500" y="3605213"/>
              <a:ext cx="309563" cy="242888"/>
            </a:xfrm>
            <a:custGeom>
              <a:avLst/>
              <a:gdLst>
                <a:gd name="T0" fmla="*/ 24 w 73"/>
                <a:gd name="T1" fmla="*/ 0 h 57"/>
                <a:gd name="T2" fmla="*/ 21 w 73"/>
                <a:gd name="T3" fmla="*/ 5 h 57"/>
                <a:gd name="T4" fmla="*/ 14 w 73"/>
                <a:gd name="T5" fmla="*/ 18 h 57"/>
                <a:gd name="T6" fmla="*/ 10 w 73"/>
                <a:gd name="T7" fmla="*/ 26 h 57"/>
                <a:gd name="T8" fmla="*/ 8 w 73"/>
                <a:gd name="T9" fmla="*/ 36 h 57"/>
                <a:gd name="T10" fmla="*/ 9 w 73"/>
                <a:gd name="T11" fmla="*/ 45 h 57"/>
                <a:gd name="T12" fmla="*/ 12 w 73"/>
                <a:gd name="T13" fmla="*/ 47 h 57"/>
                <a:gd name="T14" fmla="*/ 12 w 73"/>
                <a:gd name="T15" fmla="*/ 47 h 57"/>
                <a:gd name="T16" fmla="*/ 13 w 73"/>
                <a:gd name="T17" fmla="*/ 47 h 57"/>
                <a:gd name="T18" fmla="*/ 13 w 73"/>
                <a:gd name="T19" fmla="*/ 47 h 57"/>
                <a:gd name="T20" fmla="*/ 13 w 73"/>
                <a:gd name="T21" fmla="*/ 47 h 57"/>
                <a:gd name="T22" fmla="*/ 12 w 73"/>
                <a:gd name="T23" fmla="*/ 47 h 57"/>
                <a:gd name="T24" fmla="*/ 13 w 73"/>
                <a:gd name="T25" fmla="*/ 48 h 57"/>
                <a:gd name="T26" fmla="*/ 15 w 73"/>
                <a:gd name="T27" fmla="*/ 48 h 57"/>
                <a:gd name="T28" fmla="*/ 17 w 73"/>
                <a:gd name="T29" fmla="*/ 48 h 57"/>
                <a:gd name="T30" fmla="*/ 27 w 73"/>
                <a:gd name="T31" fmla="*/ 47 h 57"/>
                <a:gd name="T32" fmla="*/ 38 w 73"/>
                <a:gd name="T33" fmla="*/ 44 h 57"/>
                <a:gd name="T34" fmla="*/ 56 w 73"/>
                <a:gd name="T35" fmla="*/ 34 h 57"/>
                <a:gd name="T36" fmla="*/ 69 w 73"/>
                <a:gd name="T37" fmla="*/ 26 h 57"/>
                <a:gd name="T38" fmla="*/ 73 w 73"/>
                <a:gd name="T39" fmla="*/ 23 h 57"/>
                <a:gd name="T40" fmla="*/ 70 w 73"/>
                <a:gd name="T41" fmla="*/ 27 h 57"/>
                <a:gd name="T42" fmla="*/ 59 w 73"/>
                <a:gd name="T43" fmla="*/ 38 h 57"/>
                <a:gd name="T44" fmla="*/ 51 w 73"/>
                <a:gd name="T45" fmla="*/ 44 h 57"/>
                <a:gd name="T46" fmla="*/ 41 w 73"/>
                <a:gd name="T47" fmla="*/ 50 h 57"/>
                <a:gd name="T48" fmla="*/ 30 w 73"/>
                <a:gd name="T49" fmla="*/ 55 h 57"/>
                <a:gd name="T50" fmla="*/ 16 w 73"/>
                <a:gd name="T51" fmla="*/ 56 h 57"/>
                <a:gd name="T52" fmla="*/ 12 w 73"/>
                <a:gd name="T53" fmla="*/ 56 h 57"/>
                <a:gd name="T54" fmla="*/ 11 w 73"/>
                <a:gd name="T55" fmla="*/ 55 h 57"/>
                <a:gd name="T56" fmla="*/ 10 w 73"/>
                <a:gd name="T57" fmla="*/ 55 h 57"/>
                <a:gd name="T58" fmla="*/ 10 w 73"/>
                <a:gd name="T59" fmla="*/ 55 h 57"/>
                <a:gd name="T60" fmla="*/ 10 w 73"/>
                <a:gd name="T61" fmla="*/ 55 h 57"/>
                <a:gd name="T62" fmla="*/ 9 w 73"/>
                <a:gd name="T63" fmla="*/ 55 h 57"/>
                <a:gd name="T64" fmla="*/ 9 w 73"/>
                <a:gd name="T65" fmla="*/ 55 h 57"/>
                <a:gd name="T66" fmla="*/ 9 w 73"/>
                <a:gd name="T67" fmla="*/ 55 h 57"/>
                <a:gd name="T68" fmla="*/ 3 w 73"/>
                <a:gd name="T69" fmla="*/ 49 h 57"/>
                <a:gd name="T70" fmla="*/ 0 w 73"/>
                <a:gd name="T71" fmla="*/ 42 h 57"/>
                <a:gd name="T72" fmla="*/ 0 w 73"/>
                <a:gd name="T73" fmla="*/ 35 h 57"/>
                <a:gd name="T74" fmla="*/ 5 w 73"/>
                <a:gd name="T75" fmla="*/ 24 h 57"/>
                <a:gd name="T76" fmla="*/ 10 w 73"/>
                <a:gd name="T77" fmla="*/ 15 h 57"/>
                <a:gd name="T78" fmla="*/ 20 w 73"/>
                <a:gd name="T79" fmla="*/ 4 h 57"/>
                <a:gd name="T80" fmla="*/ 24 w 73"/>
                <a:gd name="T8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57">
                  <a:moveTo>
                    <a:pt x="24" y="0"/>
                  </a:moveTo>
                  <a:cubicBezTo>
                    <a:pt x="24" y="0"/>
                    <a:pt x="23" y="1"/>
                    <a:pt x="21" y="5"/>
                  </a:cubicBezTo>
                  <a:cubicBezTo>
                    <a:pt x="19" y="8"/>
                    <a:pt x="17" y="12"/>
                    <a:pt x="14" y="18"/>
                  </a:cubicBezTo>
                  <a:cubicBezTo>
                    <a:pt x="13" y="20"/>
                    <a:pt x="12" y="23"/>
                    <a:pt x="10" y="26"/>
                  </a:cubicBezTo>
                  <a:cubicBezTo>
                    <a:pt x="9" y="30"/>
                    <a:pt x="8" y="33"/>
                    <a:pt x="8" y="36"/>
                  </a:cubicBezTo>
                  <a:cubicBezTo>
                    <a:pt x="7" y="40"/>
                    <a:pt x="7" y="43"/>
                    <a:pt x="9" y="45"/>
                  </a:cubicBezTo>
                  <a:cubicBezTo>
                    <a:pt x="10" y="46"/>
                    <a:pt x="11"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2" y="47"/>
                    <a:pt x="13" y="47"/>
                    <a:pt x="12" y="47"/>
                  </a:cubicBezTo>
                  <a:cubicBezTo>
                    <a:pt x="13" y="48"/>
                    <a:pt x="13" y="48"/>
                    <a:pt x="13" y="48"/>
                  </a:cubicBezTo>
                  <a:cubicBezTo>
                    <a:pt x="15" y="48"/>
                    <a:pt x="15" y="48"/>
                    <a:pt x="15" y="48"/>
                  </a:cubicBezTo>
                  <a:cubicBezTo>
                    <a:pt x="15" y="48"/>
                    <a:pt x="16" y="48"/>
                    <a:pt x="17" y="48"/>
                  </a:cubicBezTo>
                  <a:cubicBezTo>
                    <a:pt x="20" y="49"/>
                    <a:pt x="24" y="48"/>
                    <a:pt x="27" y="47"/>
                  </a:cubicBezTo>
                  <a:cubicBezTo>
                    <a:pt x="31" y="46"/>
                    <a:pt x="35" y="45"/>
                    <a:pt x="38" y="44"/>
                  </a:cubicBezTo>
                  <a:cubicBezTo>
                    <a:pt x="45" y="41"/>
                    <a:pt x="51" y="37"/>
                    <a:pt x="56" y="34"/>
                  </a:cubicBezTo>
                  <a:cubicBezTo>
                    <a:pt x="61" y="31"/>
                    <a:pt x="66" y="28"/>
                    <a:pt x="69" y="26"/>
                  </a:cubicBezTo>
                  <a:cubicBezTo>
                    <a:pt x="72" y="24"/>
                    <a:pt x="73" y="23"/>
                    <a:pt x="73" y="23"/>
                  </a:cubicBezTo>
                  <a:cubicBezTo>
                    <a:pt x="73" y="23"/>
                    <a:pt x="72" y="25"/>
                    <a:pt x="70" y="27"/>
                  </a:cubicBezTo>
                  <a:cubicBezTo>
                    <a:pt x="67" y="30"/>
                    <a:pt x="64" y="34"/>
                    <a:pt x="59" y="38"/>
                  </a:cubicBezTo>
                  <a:cubicBezTo>
                    <a:pt x="56" y="40"/>
                    <a:pt x="54" y="42"/>
                    <a:pt x="51" y="44"/>
                  </a:cubicBezTo>
                  <a:cubicBezTo>
                    <a:pt x="48" y="46"/>
                    <a:pt x="45" y="48"/>
                    <a:pt x="41" y="50"/>
                  </a:cubicBezTo>
                  <a:cubicBezTo>
                    <a:pt x="38" y="52"/>
                    <a:pt x="34" y="54"/>
                    <a:pt x="30" y="55"/>
                  </a:cubicBezTo>
                  <a:cubicBezTo>
                    <a:pt x="25" y="56"/>
                    <a:pt x="21" y="57"/>
                    <a:pt x="16" y="56"/>
                  </a:cubicBezTo>
                  <a:cubicBezTo>
                    <a:pt x="15" y="56"/>
                    <a:pt x="13" y="56"/>
                    <a:pt x="12" y="56"/>
                  </a:cubicBezTo>
                  <a:cubicBezTo>
                    <a:pt x="11" y="55"/>
                    <a:pt x="11" y="55"/>
                    <a:pt x="11" y="55"/>
                  </a:cubicBezTo>
                  <a:cubicBezTo>
                    <a:pt x="10" y="55"/>
                    <a:pt x="10" y="55"/>
                    <a:pt x="10" y="55"/>
                  </a:cubicBezTo>
                  <a:cubicBezTo>
                    <a:pt x="10" y="55"/>
                    <a:pt x="10" y="55"/>
                    <a:pt x="10" y="55"/>
                  </a:cubicBezTo>
                  <a:cubicBezTo>
                    <a:pt x="10" y="55"/>
                    <a:pt x="10" y="55"/>
                    <a:pt x="10" y="55"/>
                  </a:cubicBezTo>
                  <a:cubicBezTo>
                    <a:pt x="9" y="55"/>
                    <a:pt x="9" y="55"/>
                    <a:pt x="9" y="55"/>
                  </a:cubicBezTo>
                  <a:cubicBezTo>
                    <a:pt x="9" y="55"/>
                    <a:pt x="9" y="55"/>
                    <a:pt x="9" y="55"/>
                  </a:cubicBezTo>
                  <a:cubicBezTo>
                    <a:pt x="9" y="55"/>
                    <a:pt x="9" y="55"/>
                    <a:pt x="9" y="55"/>
                  </a:cubicBezTo>
                  <a:cubicBezTo>
                    <a:pt x="6" y="54"/>
                    <a:pt x="4" y="52"/>
                    <a:pt x="3" y="49"/>
                  </a:cubicBezTo>
                  <a:cubicBezTo>
                    <a:pt x="1" y="47"/>
                    <a:pt x="0" y="44"/>
                    <a:pt x="0" y="42"/>
                  </a:cubicBezTo>
                  <a:cubicBezTo>
                    <a:pt x="0" y="40"/>
                    <a:pt x="0" y="37"/>
                    <a:pt x="0" y="35"/>
                  </a:cubicBezTo>
                  <a:cubicBezTo>
                    <a:pt x="1" y="31"/>
                    <a:pt x="3" y="27"/>
                    <a:pt x="5" y="24"/>
                  </a:cubicBezTo>
                  <a:cubicBezTo>
                    <a:pt x="6" y="21"/>
                    <a:pt x="8" y="18"/>
                    <a:pt x="10" y="15"/>
                  </a:cubicBezTo>
                  <a:cubicBezTo>
                    <a:pt x="14" y="10"/>
                    <a:pt x="17" y="6"/>
                    <a:pt x="20" y="4"/>
                  </a:cubicBezTo>
                  <a:cubicBezTo>
                    <a:pt x="22" y="1"/>
                    <a:pt x="24" y="0"/>
                    <a:pt x="24"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7"/>
            <p:cNvSpPr/>
            <p:nvPr/>
          </p:nvSpPr>
          <p:spPr bwMode="auto">
            <a:xfrm>
              <a:off x="5051425" y="4157663"/>
              <a:ext cx="425450" cy="617538"/>
            </a:xfrm>
            <a:custGeom>
              <a:avLst/>
              <a:gdLst>
                <a:gd name="T0" fmla="*/ 100 w 100"/>
                <a:gd name="T1" fmla="*/ 0 h 145"/>
                <a:gd name="T2" fmla="*/ 97 w 100"/>
                <a:gd name="T3" fmla="*/ 6 h 145"/>
                <a:gd name="T4" fmla="*/ 87 w 100"/>
                <a:gd name="T5" fmla="*/ 24 h 145"/>
                <a:gd name="T6" fmla="*/ 73 w 100"/>
                <a:gd name="T7" fmla="*/ 49 h 145"/>
                <a:gd name="T8" fmla="*/ 65 w 100"/>
                <a:gd name="T9" fmla="*/ 62 h 145"/>
                <a:gd name="T10" fmla="*/ 56 w 100"/>
                <a:gd name="T11" fmla="*/ 76 h 145"/>
                <a:gd name="T12" fmla="*/ 46 w 100"/>
                <a:gd name="T13" fmla="*/ 90 h 145"/>
                <a:gd name="T14" fmla="*/ 37 w 100"/>
                <a:gd name="T15" fmla="*/ 103 h 145"/>
                <a:gd name="T16" fmla="*/ 28 w 100"/>
                <a:gd name="T17" fmla="*/ 115 h 145"/>
                <a:gd name="T18" fmla="*/ 23 w 100"/>
                <a:gd name="T19" fmla="*/ 120 h 145"/>
                <a:gd name="T20" fmla="*/ 19 w 100"/>
                <a:gd name="T21" fmla="*/ 125 h 145"/>
                <a:gd name="T22" fmla="*/ 15 w 100"/>
                <a:gd name="T23" fmla="*/ 130 h 145"/>
                <a:gd name="T24" fmla="*/ 12 w 100"/>
                <a:gd name="T25" fmla="*/ 133 h 145"/>
                <a:gd name="T26" fmla="*/ 5 w 100"/>
                <a:gd name="T27" fmla="*/ 140 h 145"/>
                <a:gd name="T28" fmla="*/ 0 w 100"/>
                <a:gd name="T29" fmla="*/ 145 h 145"/>
                <a:gd name="T30" fmla="*/ 4 w 100"/>
                <a:gd name="T31" fmla="*/ 139 h 145"/>
                <a:gd name="T32" fmla="*/ 10 w 100"/>
                <a:gd name="T33" fmla="*/ 132 h 145"/>
                <a:gd name="T34" fmla="*/ 17 w 100"/>
                <a:gd name="T35" fmla="*/ 123 h 145"/>
                <a:gd name="T36" fmla="*/ 24 w 100"/>
                <a:gd name="T37" fmla="*/ 112 h 145"/>
                <a:gd name="T38" fmla="*/ 33 w 100"/>
                <a:gd name="T39" fmla="*/ 100 h 145"/>
                <a:gd name="T40" fmla="*/ 42 w 100"/>
                <a:gd name="T41" fmla="*/ 87 h 145"/>
                <a:gd name="T42" fmla="*/ 51 w 100"/>
                <a:gd name="T43" fmla="*/ 73 h 145"/>
                <a:gd name="T44" fmla="*/ 69 w 100"/>
                <a:gd name="T45" fmla="*/ 46 h 145"/>
                <a:gd name="T46" fmla="*/ 77 w 100"/>
                <a:gd name="T47" fmla="*/ 33 h 145"/>
                <a:gd name="T48" fmla="*/ 84 w 100"/>
                <a:gd name="T49" fmla="*/ 22 h 145"/>
                <a:gd name="T50" fmla="*/ 100 w 100"/>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45">
                  <a:moveTo>
                    <a:pt x="100" y="0"/>
                  </a:moveTo>
                  <a:cubicBezTo>
                    <a:pt x="100" y="0"/>
                    <a:pt x="99" y="2"/>
                    <a:pt x="97" y="6"/>
                  </a:cubicBezTo>
                  <a:cubicBezTo>
                    <a:pt x="95" y="11"/>
                    <a:pt x="91" y="17"/>
                    <a:pt x="87" y="24"/>
                  </a:cubicBezTo>
                  <a:cubicBezTo>
                    <a:pt x="83" y="31"/>
                    <a:pt x="78" y="40"/>
                    <a:pt x="73" y="49"/>
                  </a:cubicBezTo>
                  <a:cubicBezTo>
                    <a:pt x="70" y="53"/>
                    <a:pt x="68" y="58"/>
                    <a:pt x="65" y="62"/>
                  </a:cubicBezTo>
                  <a:cubicBezTo>
                    <a:pt x="62" y="67"/>
                    <a:pt x="59" y="71"/>
                    <a:pt x="56" y="76"/>
                  </a:cubicBezTo>
                  <a:cubicBezTo>
                    <a:pt x="53" y="81"/>
                    <a:pt x="49" y="85"/>
                    <a:pt x="46" y="90"/>
                  </a:cubicBezTo>
                  <a:cubicBezTo>
                    <a:pt x="43" y="94"/>
                    <a:pt x="40" y="99"/>
                    <a:pt x="37" y="103"/>
                  </a:cubicBezTo>
                  <a:cubicBezTo>
                    <a:pt x="34" y="107"/>
                    <a:pt x="31" y="111"/>
                    <a:pt x="28" y="115"/>
                  </a:cubicBezTo>
                  <a:cubicBezTo>
                    <a:pt x="26" y="117"/>
                    <a:pt x="25" y="118"/>
                    <a:pt x="23" y="120"/>
                  </a:cubicBezTo>
                  <a:cubicBezTo>
                    <a:pt x="22" y="122"/>
                    <a:pt x="21" y="123"/>
                    <a:pt x="19" y="125"/>
                  </a:cubicBezTo>
                  <a:cubicBezTo>
                    <a:pt x="18" y="127"/>
                    <a:pt x="17" y="128"/>
                    <a:pt x="15" y="130"/>
                  </a:cubicBezTo>
                  <a:cubicBezTo>
                    <a:pt x="14" y="131"/>
                    <a:pt x="13" y="132"/>
                    <a:pt x="12" y="133"/>
                  </a:cubicBezTo>
                  <a:cubicBezTo>
                    <a:pt x="9" y="136"/>
                    <a:pt x="7" y="138"/>
                    <a:pt x="5" y="140"/>
                  </a:cubicBezTo>
                  <a:cubicBezTo>
                    <a:pt x="2" y="143"/>
                    <a:pt x="0" y="145"/>
                    <a:pt x="0" y="145"/>
                  </a:cubicBezTo>
                  <a:cubicBezTo>
                    <a:pt x="0" y="145"/>
                    <a:pt x="1" y="143"/>
                    <a:pt x="4" y="139"/>
                  </a:cubicBezTo>
                  <a:cubicBezTo>
                    <a:pt x="6" y="137"/>
                    <a:pt x="8" y="135"/>
                    <a:pt x="10" y="132"/>
                  </a:cubicBezTo>
                  <a:cubicBezTo>
                    <a:pt x="12" y="129"/>
                    <a:pt x="14" y="126"/>
                    <a:pt x="17" y="123"/>
                  </a:cubicBezTo>
                  <a:cubicBezTo>
                    <a:pt x="19" y="120"/>
                    <a:pt x="22" y="116"/>
                    <a:pt x="24" y="112"/>
                  </a:cubicBezTo>
                  <a:cubicBezTo>
                    <a:pt x="27" y="108"/>
                    <a:pt x="30" y="104"/>
                    <a:pt x="33" y="100"/>
                  </a:cubicBezTo>
                  <a:cubicBezTo>
                    <a:pt x="36" y="96"/>
                    <a:pt x="39" y="91"/>
                    <a:pt x="42" y="87"/>
                  </a:cubicBezTo>
                  <a:cubicBezTo>
                    <a:pt x="45" y="82"/>
                    <a:pt x="48" y="77"/>
                    <a:pt x="51" y="73"/>
                  </a:cubicBezTo>
                  <a:cubicBezTo>
                    <a:pt x="57" y="64"/>
                    <a:pt x="63" y="55"/>
                    <a:pt x="69" y="46"/>
                  </a:cubicBezTo>
                  <a:cubicBezTo>
                    <a:pt x="72" y="42"/>
                    <a:pt x="74" y="37"/>
                    <a:pt x="77" y="33"/>
                  </a:cubicBezTo>
                  <a:cubicBezTo>
                    <a:pt x="80" y="30"/>
                    <a:pt x="82" y="26"/>
                    <a:pt x="84" y="22"/>
                  </a:cubicBezTo>
                  <a:cubicBezTo>
                    <a:pt x="94" y="9"/>
                    <a:pt x="100" y="0"/>
                    <a:pt x="100"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98"/>
            <p:cNvSpPr/>
            <p:nvPr/>
          </p:nvSpPr>
          <p:spPr bwMode="auto">
            <a:xfrm>
              <a:off x="4919663" y="4132263"/>
              <a:ext cx="506413" cy="554038"/>
            </a:xfrm>
            <a:custGeom>
              <a:avLst/>
              <a:gdLst>
                <a:gd name="T0" fmla="*/ 119 w 119"/>
                <a:gd name="T1" fmla="*/ 0 h 130"/>
                <a:gd name="T2" fmla="*/ 101 w 119"/>
                <a:gd name="T3" fmla="*/ 22 h 130"/>
                <a:gd name="T4" fmla="*/ 83 w 119"/>
                <a:gd name="T5" fmla="*/ 43 h 130"/>
                <a:gd name="T6" fmla="*/ 72 w 119"/>
                <a:gd name="T7" fmla="*/ 55 h 130"/>
                <a:gd name="T8" fmla="*/ 61 w 119"/>
                <a:gd name="T9" fmla="*/ 67 h 130"/>
                <a:gd name="T10" fmla="*/ 50 w 119"/>
                <a:gd name="T11" fmla="*/ 79 h 130"/>
                <a:gd name="T12" fmla="*/ 39 w 119"/>
                <a:gd name="T13" fmla="*/ 90 h 130"/>
                <a:gd name="T14" fmla="*/ 19 w 119"/>
                <a:gd name="T15" fmla="*/ 110 h 130"/>
                <a:gd name="T16" fmla="*/ 11 w 119"/>
                <a:gd name="T17" fmla="*/ 118 h 130"/>
                <a:gd name="T18" fmla="*/ 5 w 119"/>
                <a:gd name="T19" fmla="*/ 125 h 130"/>
                <a:gd name="T20" fmla="*/ 0 w 119"/>
                <a:gd name="T21" fmla="*/ 130 h 130"/>
                <a:gd name="T22" fmla="*/ 4 w 119"/>
                <a:gd name="T23" fmla="*/ 124 h 130"/>
                <a:gd name="T24" fmla="*/ 9 w 119"/>
                <a:gd name="T25" fmla="*/ 117 h 130"/>
                <a:gd name="T26" fmla="*/ 17 w 119"/>
                <a:gd name="T27" fmla="*/ 108 h 130"/>
                <a:gd name="T28" fmla="*/ 25 w 119"/>
                <a:gd name="T29" fmla="*/ 98 h 130"/>
                <a:gd name="T30" fmla="*/ 35 w 119"/>
                <a:gd name="T31" fmla="*/ 87 h 130"/>
                <a:gd name="T32" fmla="*/ 46 w 119"/>
                <a:gd name="T33" fmla="*/ 75 h 130"/>
                <a:gd name="T34" fmla="*/ 57 w 119"/>
                <a:gd name="T35" fmla="*/ 63 h 130"/>
                <a:gd name="T36" fmla="*/ 68 w 119"/>
                <a:gd name="T37" fmla="*/ 51 h 130"/>
                <a:gd name="T38" fmla="*/ 79 w 119"/>
                <a:gd name="T39" fmla="*/ 39 h 130"/>
                <a:gd name="T40" fmla="*/ 90 w 119"/>
                <a:gd name="T41" fmla="*/ 29 h 130"/>
                <a:gd name="T42" fmla="*/ 99 w 119"/>
                <a:gd name="T43" fmla="*/ 19 h 130"/>
                <a:gd name="T44" fmla="*/ 119 w 119"/>
                <a:gd name="T4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30">
                  <a:moveTo>
                    <a:pt x="119" y="0"/>
                  </a:moveTo>
                  <a:cubicBezTo>
                    <a:pt x="119" y="0"/>
                    <a:pt x="112" y="9"/>
                    <a:pt x="101" y="22"/>
                  </a:cubicBezTo>
                  <a:cubicBezTo>
                    <a:pt x="96" y="28"/>
                    <a:pt x="90" y="35"/>
                    <a:pt x="83" y="43"/>
                  </a:cubicBezTo>
                  <a:cubicBezTo>
                    <a:pt x="79" y="47"/>
                    <a:pt x="76" y="51"/>
                    <a:pt x="72" y="55"/>
                  </a:cubicBezTo>
                  <a:cubicBezTo>
                    <a:pt x="68" y="59"/>
                    <a:pt x="65" y="63"/>
                    <a:pt x="61" y="67"/>
                  </a:cubicBezTo>
                  <a:cubicBezTo>
                    <a:pt x="57" y="71"/>
                    <a:pt x="53" y="75"/>
                    <a:pt x="50" y="79"/>
                  </a:cubicBezTo>
                  <a:cubicBezTo>
                    <a:pt x="46" y="83"/>
                    <a:pt x="42" y="86"/>
                    <a:pt x="39" y="90"/>
                  </a:cubicBezTo>
                  <a:cubicBezTo>
                    <a:pt x="32" y="98"/>
                    <a:pt x="25" y="104"/>
                    <a:pt x="19" y="110"/>
                  </a:cubicBezTo>
                  <a:cubicBezTo>
                    <a:pt x="16" y="113"/>
                    <a:pt x="14" y="116"/>
                    <a:pt x="11" y="118"/>
                  </a:cubicBezTo>
                  <a:cubicBezTo>
                    <a:pt x="9" y="121"/>
                    <a:pt x="7" y="123"/>
                    <a:pt x="5" y="125"/>
                  </a:cubicBezTo>
                  <a:cubicBezTo>
                    <a:pt x="2" y="128"/>
                    <a:pt x="0" y="130"/>
                    <a:pt x="0" y="130"/>
                  </a:cubicBezTo>
                  <a:cubicBezTo>
                    <a:pt x="0" y="130"/>
                    <a:pt x="1" y="128"/>
                    <a:pt x="4" y="124"/>
                  </a:cubicBezTo>
                  <a:cubicBezTo>
                    <a:pt x="6" y="122"/>
                    <a:pt x="7" y="119"/>
                    <a:pt x="9" y="117"/>
                  </a:cubicBezTo>
                  <a:cubicBezTo>
                    <a:pt x="12" y="114"/>
                    <a:pt x="14" y="111"/>
                    <a:pt x="17" y="108"/>
                  </a:cubicBezTo>
                  <a:cubicBezTo>
                    <a:pt x="19" y="105"/>
                    <a:pt x="22" y="102"/>
                    <a:pt x="25" y="98"/>
                  </a:cubicBezTo>
                  <a:cubicBezTo>
                    <a:pt x="28" y="94"/>
                    <a:pt x="32" y="91"/>
                    <a:pt x="35" y="87"/>
                  </a:cubicBezTo>
                  <a:cubicBezTo>
                    <a:pt x="38" y="83"/>
                    <a:pt x="42" y="79"/>
                    <a:pt x="46" y="75"/>
                  </a:cubicBezTo>
                  <a:cubicBezTo>
                    <a:pt x="49" y="71"/>
                    <a:pt x="53" y="67"/>
                    <a:pt x="57" y="63"/>
                  </a:cubicBezTo>
                  <a:cubicBezTo>
                    <a:pt x="61" y="59"/>
                    <a:pt x="64" y="55"/>
                    <a:pt x="68" y="51"/>
                  </a:cubicBezTo>
                  <a:cubicBezTo>
                    <a:pt x="72" y="47"/>
                    <a:pt x="75" y="43"/>
                    <a:pt x="79" y="39"/>
                  </a:cubicBezTo>
                  <a:cubicBezTo>
                    <a:pt x="83" y="36"/>
                    <a:pt x="86" y="32"/>
                    <a:pt x="90" y="29"/>
                  </a:cubicBezTo>
                  <a:cubicBezTo>
                    <a:pt x="93" y="25"/>
                    <a:pt x="96" y="22"/>
                    <a:pt x="99" y="19"/>
                  </a:cubicBezTo>
                  <a:cubicBezTo>
                    <a:pt x="111" y="8"/>
                    <a:pt x="119" y="0"/>
                    <a:pt x="119"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9"/>
            <p:cNvSpPr/>
            <p:nvPr/>
          </p:nvSpPr>
          <p:spPr bwMode="auto">
            <a:xfrm>
              <a:off x="4822825" y="4094163"/>
              <a:ext cx="527050" cy="476250"/>
            </a:xfrm>
            <a:custGeom>
              <a:avLst/>
              <a:gdLst>
                <a:gd name="T0" fmla="*/ 124 w 124"/>
                <a:gd name="T1" fmla="*/ 0 h 112"/>
                <a:gd name="T2" fmla="*/ 105 w 124"/>
                <a:gd name="T3" fmla="*/ 18 h 112"/>
                <a:gd name="T4" fmla="*/ 95 w 124"/>
                <a:gd name="T5" fmla="*/ 26 h 112"/>
                <a:gd name="T6" fmla="*/ 85 w 124"/>
                <a:gd name="T7" fmla="*/ 35 h 112"/>
                <a:gd name="T8" fmla="*/ 62 w 124"/>
                <a:gd name="T9" fmla="*/ 55 h 112"/>
                <a:gd name="T10" fmla="*/ 50 w 124"/>
                <a:gd name="T11" fmla="*/ 66 h 112"/>
                <a:gd name="T12" fmla="*/ 38 w 124"/>
                <a:gd name="T13" fmla="*/ 76 h 112"/>
                <a:gd name="T14" fmla="*/ 28 w 124"/>
                <a:gd name="T15" fmla="*/ 85 h 112"/>
                <a:gd name="T16" fmla="*/ 18 w 124"/>
                <a:gd name="T17" fmla="*/ 93 h 112"/>
                <a:gd name="T18" fmla="*/ 11 w 124"/>
                <a:gd name="T19" fmla="*/ 101 h 112"/>
                <a:gd name="T20" fmla="*/ 7 w 124"/>
                <a:gd name="T21" fmla="*/ 104 h 112"/>
                <a:gd name="T22" fmla="*/ 5 w 124"/>
                <a:gd name="T23" fmla="*/ 106 h 112"/>
                <a:gd name="T24" fmla="*/ 1 w 124"/>
                <a:gd name="T25" fmla="*/ 110 h 112"/>
                <a:gd name="T26" fmla="*/ 0 w 124"/>
                <a:gd name="T27" fmla="*/ 112 h 112"/>
                <a:gd name="T28" fmla="*/ 1 w 124"/>
                <a:gd name="T29" fmla="*/ 110 h 112"/>
                <a:gd name="T30" fmla="*/ 4 w 124"/>
                <a:gd name="T31" fmla="*/ 106 h 112"/>
                <a:gd name="T32" fmla="*/ 6 w 124"/>
                <a:gd name="T33" fmla="*/ 103 h 112"/>
                <a:gd name="T34" fmla="*/ 9 w 124"/>
                <a:gd name="T35" fmla="*/ 99 h 112"/>
                <a:gd name="T36" fmla="*/ 12 w 124"/>
                <a:gd name="T37" fmla="*/ 95 h 112"/>
                <a:gd name="T38" fmla="*/ 16 w 124"/>
                <a:gd name="T39" fmla="*/ 91 h 112"/>
                <a:gd name="T40" fmla="*/ 25 w 124"/>
                <a:gd name="T41" fmla="*/ 82 h 112"/>
                <a:gd name="T42" fmla="*/ 35 w 124"/>
                <a:gd name="T43" fmla="*/ 72 h 112"/>
                <a:gd name="T44" fmla="*/ 46 w 124"/>
                <a:gd name="T45" fmla="*/ 61 h 112"/>
                <a:gd name="T46" fmla="*/ 58 w 124"/>
                <a:gd name="T47" fmla="*/ 51 h 112"/>
                <a:gd name="T48" fmla="*/ 70 w 124"/>
                <a:gd name="T49" fmla="*/ 41 h 112"/>
                <a:gd name="T50" fmla="*/ 81 w 124"/>
                <a:gd name="T51" fmla="*/ 31 h 112"/>
                <a:gd name="T52" fmla="*/ 103 w 124"/>
                <a:gd name="T53" fmla="*/ 15 h 112"/>
                <a:gd name="T54" fmla="*/ 124 w 124"/>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12">
                  <a:moveTo>
                    <a:pt x="124" y="0"/>
                  </a:moveTo>
                  <a:cubicBezTo>
                    <a:pt x="124" y="0"/>
                    <a:pt x="117" y="7"/>
                    <a:pt x="105" y="18"/>
                  </a:cubicBezTo>
                  <a:cubicBezTo>
                    <a:pt x="102" y="20"/>
                    <a:pt x="99" y="23"/>
                    <a:pt x="95" y="26"/>
                  </a:cubicBezTo>
                  <a:cubicBezTo>
                    <a:pt x="92" y="29"/>
                    <a:pt x="88" y="32"/>
                    <a:pt x="85" y="35"/>
                  </a:cubicBezTo>
                  <a:cubicBezTo>
                    <a:pt x="77" y="42"/>
                    <a:pt x="69" y="49"/>
                    <a:pt x="62" y="55"/>
                  </a:cubicBezTo>
                  <a:cubicBezTo>
                    <a:pt x="58" y="59"/>
                    <a:pt x="54" y="62"/>
                    <a:pt x="50" y="66"/>
                  </a:cubicBezTo>
                  <a:cubicBezTo>
                    <a:pt x="46" y="69"/>
                    <a:pt x="42" y="72"/>
                    <a:pt x="38" y="76"/>
                  </a:cubicBezTo>
                  <a:cubicBezTo>
                    <a:pt x="35" y="79"/>
                    <a:pt x="31" y="82"/>
                    <a:pt x="28" y="85"/>
                  </a:cubicBezTo>
                  <a:cubicBezTo>
                    <a:pt x="24" y="88"/>
                    <a:pt x="21" y="91"/>
                    <a:pt x="18" y="93"/>
                  </a:cubicBezTo>
                  <a:cubicBezTo>
                    <a:pt x="15" y="96"/>
                    <a:pt x="13" y="98"/>
                    <a:pt x="11" y="101"/>
                  </a:cubicBezTo>
                  <a:cubicBezTo>
                    <a:pt x="9" y="102"/>
                    <a:pt x="8" y="103"/>
                    <a:pt x="7" y="104"/>
                  </a:cubicBezTo>
                  <a:cubicBezTo>
                    <a:pt x="6" y="105"/>
                    <a:pt x="6" y="106"/>
                    <a:pt x="5" y="106"/>
                  </a:cubicBezTo>
                  <a:cubicBezTo>
                    <a:pt x="3" y="108"/>
                    <a:pt x="2" y="109"/>
                    <a:pt x="1" y="110"/>
                  </a:cubicBezTo>
                  <a:cubicBezTo>
                    <a:pt x="1" y="111"/>
                    <a:pt x="0" y="112"/>
                    <a:pt x="0" y="112"/>
                  </a:cubicBezTo>
                  <a:cubicBezTo>
                    <a:pt x="0" y="112"/>
                    <a:pt x="1" y="111"/>
                    <a:pt x="1" y="110"/>
                  </a:cubicBezTo>
                  <a:cubicBezTo>
                    <a:pt x="2" y="109"/>
                    <a:pt x="3" y="108"/>
                    <a:pt x="4" y="106"/>
                  </a:cubicBezTo>
                  <a:cubicBezTo>
                    <a:pt x="5" y="105"/>
                    <a:pt x="5" y="104"/>
                    <a:pt x="6" y="103"/>
                  </a:cubicBezTo>
                  <a:cubicBezTo>
                    <a:pt x="7" y="102"/>
                    <a:pt x="8" y="100"/>
                    <a:pt x="9" y="99"/>
                  </a:cubicBezTo>
                  <a:cubicBezTo>
                    <a:pt x="10" y="98"/>
                    <a:pt x="11" y="97"/>
                    <a:pt x="12" y="95"/>
                  </a:cubicBezTo>
                  <a:cubicBezTo>
                    <a:pt x="13" y="94"/>
                    <a:pt x="15" y="92"/>
                    <a:pt x="16" y="91"/>
                  </a:cubicBezTo>
                  <a:cubicBezTo>
                    <a:pt x="19" y="88"/>
                    <a:pt x="22" y="85"/>
                    <a:pt x="25" y="82"/>
                  </a:cubicBezTo>
                  <a:cubicBezTo>
                    <a:pt x="28" y="78"/>
                    <a:pt x="31" y="75"/>
                    <a:pt x="35" y="72"/>
                  </a:cubicBezTo>
                  <a:cubicBezTo>
                    <a:pt x="38" y="68"/>
                    <a:pt x="42" y="65"/>
                    <a:pt x="46" y="61"/>
                  </a:cubicBezTo>
                  <a:cubicBezTo>
                    <a:pt x="50" y="58"/>
                    <a:pt x="54" y="55"/>
                    <a:pt x="58" y="51"/>
                  </a:cubicBezTo>
                  <a:cubicBezTo>
                    <a:pt x="62" y="48"/>
                    <a:pt x="66" y="44"/>
                    <a:pt x="70" y="41"/>
                  </a:cubicBezTo>
                  <a:cubicBezTo>
                    <a:pt x="74" y="38"/>
                    <a:pt x="78" y="35"/>
                    <a:pt x="81" y="31"/>
                  </a:cubicBezTo>
                  <a:cubicBezTo>
                    <a:pt x="89" y="25"/>
                    <a:pt x="96" y="20"/>
                    <a:pt x="103" y="15"/>
                  </a:cubicBezTo>
                  <a:cubicBezTo>
                    <a:pt x="115" y="6"/>
                    <a:pt x="124" y="0"/>
                    <a:pt x="124"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79918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251" y="436728"/>
            <a:ext cx="10863618" cy="5755422"/>
          </a:xfrm>
          <a:prstGeom prst="rect">
            <a:avLst/>
          </a:prstGeom>
          <a:noFill/>
        </p:spPr>
        <p:txBody>
          <a:bodyPr wrap="square" rtlCol="0">
            <a:spAutoFit/>
          </a:bodyPr>
          <a:lstStyle/>
          <a:p>
            <a:r>
              <a:rPr lang="en-GB"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Nước </a:t>
            </a:r>
            <a:r>
              <a:rPr lang="vi-VN" sz="2400" dirty="0">
                <a:latin typeface="Times New Roman" panose="02020603050405020304" pitchFamily="18" charset="0"/>
                <a:cs typeface="Times New Roman" panose="02020603050405020304" pitchFamily="18" charset="0"/>
              </a:rPr>
              <a:t>chảy đỏ ngòm bốn bề sân, cuồn cuộn dồn vào các rãnh cống đổ xuống ao chuôm. Mưa xối nước được một lúc lâu thì bỗng trong vòm trời tối thẫm vang lên một hồi ục ục ì ầm. Tiếng sấm, tiếng sấm của mưa mới đầu mùa…</a:t>
            </a:r>
          </a:p>
          <a:p>
            <a:r>
              <a:rPr lang="vi-VN" sz="2400" dirty="0">
                <a:latin typeface="Times New Roman" panose="02020603050405020304" pitchFamily="18" charset="0"/>
                <a:cs typeface="Times New Roman" panose="02020603050405020304" pitchFamily="18" charset="0"/>
              </a:rPr>
              <a:t>     Mưa đã ngớt. Trời rạng dần. Mấy con chim chào mào từ gốc cây nào đó bay ra hót râm ran. Mưa tạnh, phía đông một mảng trời trong vắt. Mặt trời ló ra, chói lọi trên những vòm lá bưởi lấp lánh.</a:t>
            </a:r>
          </a:p>
          <a:p>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Hoài</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2400" dirty="0" smtClean="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a) Những dấu hiệu nào báo cơn mưa sắp đến?</a:t>
            </a:r>
          </a:p>
          <a:p>
            <a:r>
              <a:rPr lang="vi-VN" sz="2400" dirty="0">
                <a:latin typeface="Times New Roman" panose="02020603050405020304" pitchFamily="18" charset="0"/>
                <a:cs typeface="Times New Roman" panose="02020603050405020304" pitchFamily="18" charset="0"/>
              </a:rPr>
              <a:t>b) Tìm những từ ngữ tả tiếng mưa và hạt mưa từ lúc bắt đầu đến lúc kết thúc cơn mưa?</a:t>
            </a:r>
          </a:p>
          <a:p>
            <a:r>
              <a:rPr lang="vi-VN" sz="2400" dirty="0">
                <a:latin typeface="Times New Roman" panose="02020603050405020304" pitchFamily="18" charset="0"/>
                <a:cs typeface="Times New Roman" panose="02020603050405020304" pitchFamily="18" charset="0"/>
              </a:rPr>
              <a:t>c) Tìm những từ ngữ tả cây cối, con vật, bầu trời trong và sau trận mưa.</a:t>
            </a:r>
          </a:p>
          <a:p>
            <a:r>
              <a:rPr lang="vi-VN" sz="2400" dirty="0">
                <a:latin typeface="Times New Roman" panose="02020603050405020304" pitchFamily="18" charset="0"/>
                <a:cs typeface="Times New Roman" panose="02020603050405020304" pitchFamily="18" charset="0"/>
              </a:rPr>
              <a:t>d) Tác giả đã quan sát cơn mưa bằng những giác quan nào?</a:t>
            </a:r>
          </a:p>
          <a:p>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0673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228810" y="1595261"/>
            <a:ext cx="1639390" cy="1568350"/>
            <a:chOff x="5725640" y="2343188"/>
            <a:chExt cx="1639390" cy="1568350"/>
          </a:xfrm>
          <a:solidFill>
            <a:srgbClr val="70AD47"/>
          </a:solidFill>
        </p:grpSpPr>
        <p:sp>
          <p:nvSpPr>
            <p:cNvPr id="7" name="任意多边形 14"/>
            <p:cNvSpPr/>
            <p:nvPr/>
          </p:nvSpPr>
          <p:spPr>
            <a:xfrm rot="15417785">
              <a:off x="5761160" y="2307668"/>
              <a:ext cx="1568350" cy="1639390"/>
            </a:xfrm>
            <a:custGeom>
              <a:avLst/>
              <a:gdLst>
                <a:gd name="connsiteX0" fmla="*/ 2850411 w 3790824"/>
                <a:gd name="connsiteY0" fmla="*/ 1980294 h 3962533"/>
                <a:gd name="connsiteX1" fmla="*/ 1914544 w 3790824"/>
                <a:gd name="connsiteY1" fmla="*/ 1044427 h 3962533"/>
                <a:gd name="connsiteX2" fmla="*/ 978677 w 3790824"/>
                <a:gd name="connsiteY2" fmla="*/ 1980294 h 3962533"/>
                <a:gd name="connsiteX3" fmla="*/ 1914544 w 3790824"/>
                <a:gd name="connsiteY3" fmla="*/ 2916161 h 3962533"/>
                <a:gd name="connsiteX4" fmla="*/ 2850411 w 3790824"/>
                <a:gd name="connsiteY4" fmla="*/ 1980294 h 3962533"/>
                <a:gd name="connsiteX5" fmla="*/ 3790824 w 3790824"/>
                <a:gd name="connsiteY5" fmla="*/ 1792726 h 3962533"/>
                <a:gd name="connsiteX6" fmla="*/ 3790824 w 3790824"/>
                <a:gd name="connsiteY6" fmla="*/ 2083454 h 3962533"/>
                <a:gd name="connsiteX7" fmla="*/ 3654834 w 3790824"/>
                <a:gd name="connsiteY7" fmla="*/ 2219444 h 3962533"/>
                <a:gd name="connsiteX8" fmla="*/ 3255083 w 3790824"/>
                <a:gd name="connsiteY8" fmla="*/ 2219444 h 3962533"/>
                <a:gd name="connsiteX9" fmla="*/ 3249665 w 3790824"/>
                <a:gd name="connsiteY9" fmla="*/ 2254949 h 3962533"/>
                <a:gd name="connsiteX10" fmla="*/ 2966153 w 3790824"/>
                <a:gd name="connsiteY10" fmla="*/ 2847168 h 3962533"/>
                <a:gd name="connsiteX11" fmla="*/ 2938885 w 3790824"/>
                <a:gd name="connsiteY11" fmla="*/ 2877170 h 3962533"/>
                <a:gd name="connsiteX12" fmla="*/ 3224970 w 3790824"/>
                <a:gd name="connsiteY12" fmla="*/ 3266562 h 3962533"/>
                <a:gd name="connsiteX13" fmla="*/ 3249805 w 3790824"/>
                <a:gd name="connsiteY13" fmla="*/ 3367637 h 3962533"/>
                <a:gd name="connsiteX14" fmla="*/ 3195895 w 3790824"/>
                <a:gd name="connsiteY14" fmla="*/ 3456670 h 3962533"/>
                <a:gd name="connsiteX15" fmla="*/ 2961603 w 3790824"/>
                <a:gd name="connsiteY15" fmla="*/ 3628803 h 3962533"/>
                <a:gd name="connsiteX16" fmla="*/ 2771495 w 3790824"/>
                <a:gd name="connsiteY16" fmla="*/ 3599728 h 3962533"/>
                <a:gd name="connsiteX17" fmla="*/ 2488779 w 3790824"/>
                <a:gd name="connsiteY17" fmla="*/ 3214923 h 3962533"/>
                <a:gd name="connsiteX18" fmla="*/ 2445010 w 3790824"/>
                <a:gd name="connsiteY18" fmla="*/ 3236007 h 3962533"/>
                <a:gd name="connsiteX19" fmla="*/ 2053883 w 3790824"/>
                <a:gd name="connsiteY19" fmla="*/ 3336067 h 3962533"/>
                <a:gd name="connsiteX20" fmla="*/ 2037562 w 3790824"/>
                <a:gd name="connsiteY20" fmla="*/ 3336891 h 3962533"/>
                <a:gd name="connsiteX21" fmla="*/ 2037562 w 3790824"/>
                <a:gd name="connsiteY21" fmla="*/ 3826543 h 3962533"/>
                <a:gd name="connsiteX22" fmla="*/ 1901572 w 3790824"/>
                <a:gd name="connsiteY22" fmla="*/ 3962533 h 3962533"/>
                <a:gd name="connsiteX23" fmla="*/ 1610844 w 3790824"/>
                <a:gd name="connsiteY23" fmla="*/ 3962533 h 3962533"/>
                <a:gd name="connsiteX24" fmla="*/ 1474854 w 3790824"/>
                <a:gd name="connsiteY24" fmla="*/ 3826543 h 3962533"/>
                <a:gd name="connsiteX25" fmla="*/ 1474854 w 3790824"/>
                <a:gd name="connsiteY25" fmla="*/ 3269232 h 3962533"/>
                <a:gd name="connsiteX26" fmla="*/ 1384078 w 3790824"/>
                <a:gd name="connsiteY26" fmla="*/ 3236007 h 3962533"/>
                <a:gd name="connsiteX27" fmla="*/ 1047671 w 3790824"/>
                <a:gd name="connsiteY27" fmla="*/ 3031904 h 3962533"/>
                <a:gd name="connsiteX28" fmla="*/ 997214 w 3790824"/>
                <a:gd name="connsiteY28" fmla="*/ 2986046 h 3962533"/>
                <a:gd name="connsiteX29" fmla="*/ 710082 w 3790824"/>
                <a:gd name="connsiteY29" fmla="*/ 3250899 h 3962533"/>
                <a:gd name="connsiteX30" fmla="*/ 517920 w 3790824"/>
                <a:gd name="connsiteY30" fmla="*/ 3243143 h 3962533"/>
                <a:gd name="connsiteX31" fmla="*/ 320802 w 3790824"/>
                <a:gd name="connsiteY31" fmla="*/ 3029444 h 3962533"/>
                <a:gd name="connsiteX32" fmla="*/ 328558 w 3790824"/>
                <a:gd name="connsiteY32" fmla="*/ 2837282 h 3962533"/>
                <a:gd name="connsiteX33" fmla="*/ 666127 w 3790824"/>
                <a:gd name="connsiteY33" fmla="*/ 2525905 h 3962533"/>
                <a:gd name="connsiteX34" fmla="*/ 658832 w 3790824"/>
                <a:gd name="connsiteY34" fmla="*/ 2510762 h 3962533"/>
                <a:gd name="connsiteX35" fmla="*/ 579423 w 3790824"/>
                <a:gd name="connsiteY35" fmla="*/ 2254949 h 3962533"/>
                <a:gd name="connsiteX36" fmla="*/ 574005 w 3790824"/>
                <a:gd name="connsiteY36" fmla="*/ 2219445 h 3962533"/>
                <a:gd name="connsiteX37" fmla="*/ 135990 w 3790824"/>
                <a:gd name="connsiteY37" fmla="*/ 2219445 h 3962533"/>
                <a:gd name="connsiteX38" fmla="*/ 0 w 3790824"/>
                <a:gd name="connsiteY38" fmla="*/ 2083455 h 3962533"/>
                <a:gd name="connsiteX39" fmla="*/ 0 w 3790824"/>
                <a:gd name="connsiteY39" fmla="*/ 1792727 h 3962533"/>
                <a:gd name="connsiteX40" fmla="*/ 135990 w 3790824"/>
                <a:gd name="connsiteY40" fmla="*/ 1656737 h 3962533"/>
                <a:gd name="connsiteX41" fmla="*/ 591998 w 3790824"/>
                <a:gd name="connsiteY41" fmla="*/ 1656737 h 3962533"/>
                <a:gd name="connsiteX42" fmla="*/ 613005 w 3790824"/>
                <a:gd name="connsiteY42" fmla="*/ 1575038 h 3962533"/>
                <a:gd name="connsiteX43" fmla="*/ 784482 w 3790824"/>
                <a:gd name="connsiteY43" fmla="*/ 1218336 h 3962533"/>
                <a:gd name="connsiteX44" fmla="*/ 848257 w 3790824"/>
                <a:gd name="connsiteY44" fmla="*/ 1133051 h 3962533"/>
                <a:gd name="connsiteX45" fmla="*/ 538492 w 3790824"/>
                <a:gd name="connsiteY45" fmla="*/ 735456 h 3962533"/>
                <a:gd name="connsiteX46" fmla="*/ 562189 w 3790824"/>
                <a:gd name="connsiteY46" fmla="*/ 544603 h 3962533"/>
                <a:gd name="connsiteX47" fmla="*/ 791529 w 3790824"/>
                <a:gd name="connsiteY47" fmla="*/ 365924 h 3962533"/>
                <a:gd name="connsiteX48" fmla="*/ 982383 w 3790824"/>
                <a:gd name="connsiteY48" fmla="*/ 389621 h 3962533"/>
                <a:gd name="connsiteX49" fmla="*/ 1281754 w 3790824"/>
                <a:gd name="connsiteY49" fmla="*/ 773875 h 3962533"/>
                <a:gd name="connsiteX50" fmla="*/ 1384078 w 3790824"/>
                <a:gd name="connsiteY50" fmla="*/ 724584 h 3962533"/>
                <a:gd name="connsiteX51" fmla="*/ 1474853 w 3790824"/>
                <a:gd name="connsiteY51" fmla="*/ 691359 h 3962533"/>
                <a:gd name="connsiteX52" fmla="*/ 1474853 w 3790824"/>
                <a:gd name="connsiteY52" fmla="*/ 135990 h 3962533"/>
                <a:gd name="connsiteX53" fmla="*/ 1610843 w 3790824"/>
                <a:gd name="connsiteY53" fmla="*/ 0 h 3962533"/>
                <a:gd name="connsiteX54" fmla="*/ 1901571 w 3790824"/>
                <a:gd name="connsiteY54" fmla="*/ 0 h 3962533"/>
                <a:gd name="connsiteX55" fmla="*/ 2037561 w 3790824"/>
                <a:gd name="connsiteY55" fmla="*/ 135990 h 3962533"/>
                <a:gd name="connsiteX56" fmla="*/ 2037561 w 3790824"/>
                <a:gd name="connsiteY56" fmla="*/ 623699 h 3962533"/>
                <a:gd name="connsiteX57" fmla="*/ 2053883 w 3790824"/>
                <a:gd name="connsiteY57" fmla="*/ 624523 h 3962533"/>
                <a:gd name="connsiteX58" fmla="*/ 2445010 w 3790824"/>
                <a:gd name="connsiteY58" fmla="*/ 724584 h 3962533"/>
                <a:gd name="connsiteX59" fmla="*/ 2559802 w 3790824"/>
                <a:gd name="connsiteY59" fmla="*/ 779881 h 3962533"/>
                <a:gd name="connsiteX60" fmla="*/ 2876923 w 3790824"/>
                <a:gd name="connsiteY60" fmla="*/ 455906 h 3962533"/>
                <a:gd name="connsiteX61" fmla="*/ 3069231 w 3790824"/>
                <a:gd name="connsiteY61" fmla="*/ 453850 h 3962533"/>
                <a:gd name="connsiteX62" fmla="*/ 3276993 w 3790824"/>
                <a:gd name="connsiteY62" fmla="*/ 657217 h 3962533"/>
                <a:gd name="connsiteX63" fmla="*/ 3317849 w 3790824"/>
                <a:gd name="connsiteY63" fmla="*/ 752945 h 3962533"/>
                <a:gd name="connsiteX64" fmla="*/ 3279048 w 3790824"/>
                <a:gd name="connsiteY64" fmla="*/ 849525 h 3962533"/>
                <a:gd name="connsiteX65" fmla="*/ 2989791 w 3790824"/>
                <a:gd name="connsiteY65" fmla="*/ 1145034 h 3962533"/>
                <a:gd name="connsiteX66" fmla="*/ 3044606 w 3790824"/>
                <a:gd name="connsiteY66" fmla="*/ 1218336 h 3962533"/>
                <a:gd name="connsiteX67" fmla="*/ 3216083 w 3790824"/>
                <a:gd name="connsiteY67" fmla="*/ 1575038 h 3962533"/>
                <a:gd name="connsiteX68" fmla="*/ 3237090 w 3790824"/>
                <a:gd name="connsiteY68" fmla="*/ 1656736 h 3962533"/>
                <a:gd name="connsiteX69" fmla="*/ 3654834 w 3790824"/>
                <a:gd name="connsiteY69" fmla="*/ 1656736 h 3962533"/>
                <a:gd name="connsiteX70" fmla="*/ 3790824 w 3790824"/>
                <a:gd name="connsiteY70" fmla="*/ 1792726 h 396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790824" h="3962533">
                  <a:moveTo>
                    <a:pt x="2850411" y="1980294"/>
                  </a:moveTo>
                  <a:cubicBezTo>
                    <a:pt x="2850411" y="1463429"/>
                    <a:pt x="2431409" y="1044427"/>
                    <a:pt x="1914544" y="1044427"/>
                  </a:cubicBezTo>
                  <a:cubicBezTo>
                    <a:pt x="1397679" y="1044427"/>
                    <a:pt x="978677" y="1463429"/>
                    <a:pt x="978677" y="1980294"/>
                  </a:cubicBezTo>
                  <a:cubicBezTo>
                    <a:pt x="978677" y="2497159"/>
                    <a:pt x="1397679" y="2916161"/>
                    <a:pt x="1914544" y="2916161"/>
                  </a:cubicBezTo>
                  <a:cubicBezTo>
                    <a:pt x="2431409" y="2916161"/>
                    <a:pt x="2850411" y="2497159"/>
                    <a:pt x="2850411" y="1980294"/>
                  </a:cubicBezTo>
                  <a:close/>
                  <a:moveTo>
                    <a:pt x="3790824" y="1792726"/>
                  </a:moveTo>
                  <a:lnTo>
                    <a:pt x="3790824" y="2083454"/>
                  </a:lnTo>
                  <a:cubicBezTo>
                    <a:pt x="3790824" y="2158559"/>
                    <a:pt x="3729939" y="2219444"/>
                    <a:pt x="3654834" y="2219444"/>
                  </a:cubicBezTo>
                  <a:lnTo>
                    <a:pt x="3255083" y="2219444"/>
                  </a:lnTo>
                  <a:lnTo>
                    <a:pt x="3249665" y="2254949"/>
                  </a:lnTo>
                  <a:cubicBezTo>
                    <a:pt x="3204280" y="2476737"/>
                    <a:pt x="3105019" y="2678901"/>
                    <a:pt x="2966153" y="2847168"/>
                  </a:cubicBezTo>
                  <a:lnTo>
                    <a:pt x="2938885" y="2877170"/>
                  </a:lnTo>
                  <a:lnTo>
                    <a:pt x="3224970" y="3266562"/>
                  </a:lnTo>
                  <a:cubicBezTo>
                    <a:pt x="3247204" y="3296825"/>
                    <a:pt x="3255067" y="3333235"/>
                    <a:pt x="3249805" y="3367637"/>
                  </a:cubicBezTo>
                  <a:cubicBezTo>
                    <a:pt x="3244544" y="3402040"/>
                    <a:pt x="3226158" y="3434436"/>
                    <a:pt x="3195895" y="3456670"/>
                  </a:cubicBezTo>
                  <a:lnTo>
                    <a:pt x="2961603" y="3628803"/>
                  </a:lnTo>
                  <a:cubicBezTo>
                    <a:pt x="2901078" y="3673271"/>
                    <a:pt x="2815963" y="3660254"/>
                    <a:pt x="2771495" y="3599728"/>
                  </a:cubicBezTo>
                  <a:lnTo>
                    <a:pt x="2488779" y="3214923"/>
                  </a:lnTo>
                  <a:lnTo>
                    <a:pt x="2445010" y="3236007"/>
                  </a:lnTo>
                  <a:cubicBezTo>
                    <a:pt x="2322727" y="3287728"/>
                    <a:pt x="2191324" y="3322109"/>
                    <a:pt x="2053883" y="3336067"/>
                  </a:cubicBezTo>
                  <a:lnTo>
                    <a:pt x="2037562" y="3336891"/>
                  </a:lnTo>
                  <a:lnTo>
                    <a:pt x="2037562" y="3826543"/>
                  </a:lnTo>
                  <a:cubicBezTo>
                    <a:pt x="2037562" y="3901648"/>
                    <a:pt x="1976677" y="3962533"/>
                    <a:pt x="1901572" y="3962533"/>
                  </a:cubicBezTo>
                  <a:lnTo>
                    <a:pt x="1610844" y="3962533"/>
                  </a:lnTo>
                  <a:cubicBezTo>
                    <a:pt x="1535739" y="3962533"/>
                    <a:pt x="1474854" y="3901648"/>
                    <a:pt x="1474854" y="3826543"/>
                  </a:cubicBezTo>
                  <a:lnTo>
                    <a:pt x="1474854" y="3269232"/>
                  </a:lnTo>
                  <a:lnTo>
                    <a:pt x="1384078" y="3236007"/>
                  </a:lnTo>
                  <a:cubicBezTo>
                    <a:pt x="1261794" y="3184286"/>
                    <a:pt x="1148631" y="3115224"/>
                    <a:pt x="1047671" y="3031904"/>
                  </a:cubicBezTo>
                  <a:lnTo>
                    <a:pt x="997214" y="2986046"/>
                  </a:lnTo>
                  <a:lnTo>
                    <a:pt x="710082" y="3250899"/>
                  </a:lnTo>
                  <a:cubicBezTo>
                    <a:pt x="654876" y="3301821"/>
                    <a:pt x="568842" y="3298349"/>
                    <a:pt x="517920" y="3243143"/>
                  </a:cubicBezTo>
                  <a:lnTo>
                    <a:pt x="320802" y="3029444"/>
                  </a:lnTo>
                  <a:cubicBezTo>
                    <a:pt x="269879" y="2974238"/>
                    <a:pt x="273352" y="2888204"/>
                    <a:pt x="328558" y="2837282"/>
                  </a:cubicBezTo>
                  <a:lnTo>
                    <a:pt x="666127" y="2525905"/>
                  </a:lnTo>
                  <a:lnTo>
                    <a:pt x="658832" y="2510762"/>
                  </a:lnTo>
                  <a:cubicBezTo>
                    <a:pt x="624351" y="2429240"/>
                    <a:pt x="597577" y="2343664"/>
                    <a:pt x="579423" y="2254949"/>
                  </a:cubicBezTo>
                  <a:lnTo>
                    <a:pt x="574005" y="2219445"/>
                  </a:lnTo>
                  <a:lnTo>
                    <a:pt x="135990" y="2219445"/>
                  </a:lnTo>
                  <a:cubicBezTo>
                    <a:pt x="60885" y="2219445"/>
                    <a:pt x="0" y="2158560"/>
                    <a:pt x="0" y="2083455"/>
                  </a:cubicBezTo>
                  <a:lnTo>
                    <a:pt x="0" y="1792727"/>
                  </a:lnTo>
                  <a:cubicBezTo>
                    <a:pt x="0" y="1717622"/>
                    <a:pt x="60885" y="1656737"/>
                    <a:pt x="135990" y="1656737"/>
                  </a:cubicBezTo>
                  <a:lnTo>
                    <a:pt x="591998" y="1656737"/>
                  </a:lnTo>
                  <a:lnTo>
                    <a:pt x="613005" y="1575038"/>
                  </a:lnTo>
                  <a:cubicBezTo>
                    <a:pt x="652823" y="1447017"/>
                    <a:pt x="711010" y="1327089"/>
                    <a:pt x="784482" y="1218336"/>
                  </a:cubicBezTo>
                  <a:lnTo>
                    <a:pt x="848257" y="1133051"/>
                  </a:lnTo>
                  <a:lnTo>
                    <a:pt x="538492" y="735456"/>
                  </a:lnTo>
                  <a:cubicBezTo>
                    <a:pt x="492333" y="676210"/>
                    <a:pt x="502943" y="590761"/>
                    <a:pt x="562189" y="544603"/>
                  </a:cubicBezTo>
                  <a:lnTo>
                    <a:pt x="791529" y="365924"/>
                  </a:lnTo>
                  <a:cubicBezTo>
                    <a:pt x="850776" y="319765"/>
                    <a:pt x="936224" y="330375"/>
                    <a:pt x="982383" y="389621"/>
                  </a:cubicBezTo>
                  <a:lnTo>
                    <a:pt x="1281754" y="773875"/>
                  </a:lnTo>
                  <a:lnTo>
                    <a:pt x="1384078" y="724584"/>
                  </a:lnTo>
                  <a:lnTo>
                    <a:pt x="1474853" y="691359"/>
                  </a:lnTo>
                  <a:lnTo>
                    <a:pt x="1474853" y="135990"/>
                  </a:lnTo>
                  <a:cubicBezTo>
                    <a:pt x="1474853" y="60885"/>
                    <a:pt x="1535738" y="0"/>
                    <a:pt x="1610843" y="0"/>
                  </a:cubicBezTo>
                  <a:lnTo>
                    <a:pt x="1901571" y="0"/>
                  </a:lnTo>
                  <a:cubicBezTo>
                    <a:pt x="1976676" y="0"/>
                    <a:pt x="2037561" y="60885"/>
                    <a:pt x="2037561" y="135990"/>
                  </a:cubicBezTo>
                  <a:lnTo>
                    <a:pt x="2037561" y="623699"/>
                  </a:lnTo>
                  <a:lnTo>
                    <a:pt x="2053883" y="624523"/>
                  </a:lnTo>
                  <a:cubicBezTo>
                    <a:pt x="2191324" y="638481"/>
                    <a:pt x="2322727" y="672862"/>
                    <a:pt x="2445010" y="724584"/>
                  </a:cubicBezTo>
                  <a:lnTo>
                    <a:pt x="2559802" y="779881"/>
                  </a:lnTo>
                  <a:lnTo>
                    <a:pt x="2876923" y="455906"/>
                  </a:lnTo>
                  <a:cubicBezTo>
                    <a:pt x="2929460" y="402234"/>
                    <a:pt x="3015559" y="401314"/>
                    <a:pt x="3069231" y="453850"/>
                  </a:cubicBezTo>
                  <a:lnTo>
                    <a:pt x="3276993" y="657217"/>
                  </a:lnTo>
                  <a:cubicBezTo>
                    <a:pt x="3303829" y="683485"/>
                    <a:pt x="3317477" y="718144"/>
                    <a:pt x="3317849" y="752945"/>
                  </a:cubicBezTo>
                  <a:cubicBezTo>
                    <a:pt x="3318221" y="787746"/>
                    <a:pt x="3305317" y="822689"/>
                    <a:pt x="3279048" y="849525"/>
                  </a:cubicBezTo>
                  <a:lnTo>
                    <a:pt x="2989791" y="1145034"/>
                  </a:lnTo>
                  <a:lnTo>
                    <a:pt x="3044606" y="1218336"/>
                  </a:lnTo>
                  <a:cubicBezTo>
                    <a:pt x="3118078" y="1327089"/>
                    <a:pt x="3176264" y="1447017"/>
                    <a:pt x="3216083" y="1575038"/>
                  </a:cubicBezTo>
                  <a:lnTo>
                    <a:pt x="3237090" y="1656736"/>
                  </a:lnTo>
                  <a:lnTo>
                    <a:pt x="3654834" y="1656736"/>
                  </a:lnTo>
                  <a:cubicBezTo>
                    <a:pt x="3729939" y="1656736"/>
                    <a:pt x="3790824" y="1717621"/>
                    <a:pt x="3790824" y="1792726"/>
                  </a:cubicBezTo>
                  <a:close/>
                </a:path>
              </a:pathLst>
            </a:custGeom>
            <a:grpFill/>
            <a:ln w="12700" cap="flat" cmpd="sng" algn="ctr">
              <a:noFill/>
              <a:prstDash val="solid"/>
              <a:miter lim="800000"/>
            </a:ln>
            <a:effectLst/>
          </p:spPr>
          <p:txBody>
            <a:bodyPr rtlCol="0" anchor="ctr"/>
            <a:lstStyle/>
            <a:p>
              <a:pPr algn="ctr" defTabSz="685800">
                <a:defRPr/>
              </a:pPr>
              <a:endParaRPr lang="zh-CN" altLang="en-US" sz="1350"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椭圆 16"/>
            <p:cNvSpPr/>
            <p:nvPr/>
          </p:nvSpPr>
          <p:spPr>
            <a:xfrm rot="20817785">
              <a:off x="6355323" y="2937352"/>
              <a:ext cx="380022" cy="380024"/>
            </a:xfrm>
            <a:prstGeom prst="ellipse">
              <a:avLst/>
            </a:prstGeom>
            <a:grpFill/>
            <a:ln w="12700" cap="flat" cmpd="sng" algn="ctr">
              <a:noFill/>
              <a:prstDash val="solid"/>
              <a:miter lim="800000"/>
            </a:ln>
            <a:effectLst/>
          </p:spPr>
          <p:txBody>
            <a:bodyPr rtlCol="0" anchor="ctr"/>
            <a:lstStyle/>
            <a:p>
              <a:pPr algn="ctr" defTabSz="685800">
                <a:defRPr/>
              </a:pPr>
              <a:endParaRPr lang="zh-CN" altLang="en-US" sz="1350"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8754052" y="3194956"/>
            <a:ext cx="3369853" cy="3223828"/>
            <a:chOff x="7289400" y="1806986"/>
            <a:chExt cx="3369853" cy="3223828"/>
          </a:xfrm>
          <a:solidFill>
            <a:srgbClr val="70AD47"/>
          </a:solidFill>
        </p:grpSpPr>
        <p:sp>
          <p:nvSpPr>
            <p:cNvPr id="10" name="任意多边形 13"/>
            <p:cNvSpPr/>
            <p:nvPr/>
          </p:nvSpPr>
          <p:spPr>
            <a:xfrm rot="16200000">
              <a:off x="7362413" y="1733973"/>
              <a:ext cx="3223828" cy="3369853"/>
            </a:xfrm>
            <a:custGeom>
              <a:avLst/>
              <a:gdLst>
                <a:gd name="connsiteX0" fmla="*/ 2850411 w 3790824"/>
                <a:gd name="connsiteY0" fmla="*/ 1980294 h 3962533"/>
                <a:gd name="connsiteX1" fmla="*/ 1914544 w 3790824"/>
                <a:gd name="connsiteY1" fmla="*/ 1044427 h 3962533"/>
                <a:gd name="connsiteX2" fmla="*/ 978677 w 3790824"/>
                <a:gd name="connsiteY2" fmla="*/ 1980294 h 3962533"/>
                <a:gd name="connsiteX3" fmla="*/ 1914544 w 3790824"/>
                <a:gd name="connsiteY3" fmla="*/ 2916161 h 3962533"/>
                <a:gd name="connsiteX4" fmla="*/ 2850411 w 3790824"/>
                <a:gd name="connsiteY4" fmla="*/ 1980294 h 3962533"/>
                <a:gd name="connsiteX5" fmla="*/ 3790824 w 3790824"/>
                <a:gd name="connsiteY5" fmla="*/ 1792726 h 3962533"/>
                <a:gd name="connsiteX6" fmla="*/ 3790824 w 3790824"/>
                <a:gd name="connsiteY6" fmla="*/ 2083454 h 3962533"/>
                <a:gd name="connsiteX7" fmla="*/ 3654834 w 3790824"/>
                <a:gd name="connsiteY7" fmla="*/ 2219444 h 3962533"/>
                <a:gd name="connsiteX8" fmla="*/ 3255083 w 3790824"/>
                <a:gd name="connsiteY8" fmla="*/ 2219444 h 3962533"/>
                <a:gd name="connsiteX9" fmla="*/ 3249665 w 3790824"/>
                <a:gd name="connsiteY9" fmla="*/ 2254949 h 3962533"/>
                <a:gd name="connsiteX10" fmla="*/ 2966153 w 3790824"/>
                <a:gd name="connsiteY10" fmla="*/ 2847168 h 3962533"/>
                <a:gd name="connsiteX11" fmla="*/ 2938885 w 3790824"/>
                <a:gd name="connsiteY11" fmla="*/ 2877170 h 3962533"/>
                <a:gd name="connsiteX12" fmla="*/ 3224970 w 3790824"/>
                <a:gd name="connsiteY12" fmla="*/ 3266562 h 3962533"/>
                <a:gd name="connsiteX13" fmla="*/ 3249805 w 3790824"/>
                <a:gd name="connsiteY13" fmla="*/ 3367637 h 3962533"/>
                <a:gd name="connsiteX14" fmla="*/ 3195895 w 3790824"/>
                <a:gd name="connsiteY14" fmla="*/ 3456670 h 3962533"/>
                <a:gd name="connsiteX15" fmla="*/ 2961603 w 3790824"/>
                <a:gd name="connsiteY15" fmla="*/ 3628803 h 3962533"/>
                <a:gd name="connsiteX16" fmla="*/ 2771495 w 3790824"/>
                <a:gd name="connsiteY16" fmla="*/ 3599728 h 3962533"/>
                <a:gd name="connsiteX17" fmla="*/ 2488779 w 3790824"/>
                <a:gd name="connsiteY17" fmla="*/ 3214923 h 3962533"/>
                <a:gd name="connsiteX18" fmla="*/ 2445010 w 3790824"/>
                <a:gd name="connsiteY18" fmla="*/ 3236007 h 3962533"/>
                <a:gd name="connsiteX19" fmla="*/ 2053883 w 3790824"/>
                <a:gd name="connsiteY19" fmla="*/ 3336067 h 3962533"/>
                <a:gd name="connsiteX20" fmla="*/ 2037562 w 3790824"/>
                <a:gd name="connsiteY20" fmla="*/ 3336891 h 3962533"/>
                <a:gd name="connsiteX21" fmla="*/ 2037562 w 3790824"/>
                <a:gd name="connsiteY21" fmla="*/ 3826543 h 3962533"/>
                <a:gd name="connsiteX22" fmla="*/ 1901572 w 3790824"/>
                <a:gd name="connsiteY22" fmla="*/ 3962533 h 3962533"/>
                <a:gd name="connsiteX23" fmla="*/ 1610844 w 3790824"/>
                <a:gd name="connsiteY23" fmla="*/ 3962533 h 3962533"/>
                <a:gd name="connsiteX24" fmla="*/ 1474854 w 3790824"/>
                <a:gd name="connsiteY24" fmla="*/ 3826543 h 3962533"/>
                <a:gd name="connsiteX25" fmla="*/ 1474854 w 3790824"/>
                <a:gd name="connsiteY25" fmla="*/ 3269232 h 3962533"/>
                <a:gd name="connsiteX26" fmla="*/ 1384078 w 3790824"/>
                <a:gd name="connsiteY26" fmla="*/ 3236007 h 3962533"/>
                <a:gd name="connsiteX27" fmla="*/ 1047671 w 3790824"/>
                <a:gd name="connsiteY27" fmla="*/ 3031904 h 3962533"/>
                <a:gd name="connsiteX28" fmla="*/ 997214 w 3790824"/>
                <a:gd name="connsiteY28" fmla="*/ 2986046 h 3962533"/>
                <a:gd name="connsiteX29" fmla="*/ 710082 w 3790824"/>
                <a:gd name="connsiteY29" fmla="*/ 3250899 h 3962533"/>
                <a:gd name="connsiteX30" fmla="*/ 517920 w 3790824"/>
                <a:gd name="connsiteY30" fmla="*/ 3243143 h 3962533"/>
                <a:gd name="connsiteX31" fmla="*/ 320802 w 3790824"/>
                <a:gd name="connsiteY31" fmla="*/ 3029444 h 3962533"/>
                <a:gd name="connsiteX32" fmla="*/ 328558 w 3790824"/>
                <a:gd name="connsiteY32" fmla="*/ 2837282 h 3962533"/>
                <a:gd name="connsiteX33" fmla="*/ 666127 w 3790824"/>
                <a:gd name="connsiteY33" fmla="*/ 2525905 h 3962533"/>
                <a:gd name="connsiteX34" fmla="*/ 658832 w 3790824"/>
                <a:gd name="connsiteY34" fmla="*/ 2510762 h 3962533"/>
                <a:gd name="connsiteX35" fmla="*/ 579423 w 3790824"/>
                <a:gd name="connsiteY35" fmla="*/ 2254949 h 3962533"/>
                <a:gd name="connsiteX36" fmla="*/ 574005 w 3790824"/>
                <a:gd name="connsiteY36" fmla="*/ 2219445 h 3962533"/>
                <a:gd name="connsiteX37" fmla="*/ 135990 w 3790824"/>
                <a:gd name="connsiteY37" fmla="*/ 2219445 h 3962533"/>
                <a:gd name="connsiteX38" fmla="*/ 0 w 3790824"/>
                <a:gd name="connsiteY38" fmla="*/ 2083455 h 3962533"/>
                <a:gd name="connsiteX39" fmla="*/ 0 w 3790824"/>
                <a:gd name="connsiteY39" fmla="*/ 1792727 h 3962533"/>
                <a:gd name="connsiteX40" fmla="*/ 135990 w 3790824"/>
                <a:gd name="connsiteY40" fmla="*/ 1656737 h 3962533"/>
                <a:gd name="connsiteX41" fmla="*/ 591998 w 3790824"/>
                <a:gd name="connsiteY41" fmla="*/ 1656737 h 3962533"/>
                <a:gd name="connsiteX42" fmla="*/ 613005 w 3790824"/>
                <a:gd name="connsiteY42" fmla="*/ 1575038 h 3962533"/>
                <a:gd name="connsiteX43" fmla="*/ 784482 w 3790824"/>
                <a:gd name="connsiteY43" fmla="*/ 1218336 h 3962533"/>
                <a:gd name="connsiteX44" fmla="*/ 848257 w 3790824"/>
                <a:gd name="connsiteY44" fmla="*/ 1133051 h 3962533"/>
                <a:gd name="connsiteX45" fmla="*/ 538492 w 3790824"/>
                <a:gd name="connsiteY45" fmla="*/ 735456 h 3962533"/>
                <a:gd name="connsiteX46" fmla="*/ 562189 w 3790824"/>
                <a:gd name="connsiteY46" fmla="*/ 544603 h 3962533"/>
                <a:gd name="connsiteX47" fmla="*/ 791529 w 3790824"/>
                <a:gd name="connsiteY47" fmla="*/ 365924 h 3962533"/>
                <a:gd name="connsiteX48" fmla="*/ 982383 w 3790824"/>
                <a:gd name="connsiteY48" fmla="*/ 389621 h 3962533"/>
                <a:gd name="connsiteX49" fmla="*/ 1281754 w 3790824"/>
                <a:gd name="connsiteY49" fmla="*/ 773875 h 3962533"/>
                <a:gd name="connsiteX50" fmla="*/ 1384078 w 3790824"/>
                <a:gd name="connsiteY50" fmla="*/ 724584 h 3962533"/>
                <a:gd name="connsiteX51" fmla="*/ 1474853 w 3790824"/>
                <a:gd name="connsiteY51" fmla="*/ 691359 h 3962533"/>
                <a:gd name="connsiteX52" fmla="*/ 1474853 w 3790824"/>
                <a:gd name="connsiteY52" fmla="*/ 135990 h 3962533"/>
                <a:gd name="connsiteX53" fmla="*/ 1610843 w 3790824"/>
                <a:gd name="connsiteY53" fmla="*/ 0 h 3962533"/>
                <a:gd name="connsiteX54" fmla="*/ 1901571 w 3790824"/>
                <a:gd name="connsiteY54" fmla="*/ 0 h 3962533"/>
                <a:gd name="connsiteX55" fmla="*/ 2037561 w 3790824"/>
                <a:gd name="connsiteY55" fmla="*/ 135990 h 3962533"/>
                <a:gd name="connsiteX56" fmla="*/ 2037561 w 3790824"/>
                <a:gd name="connsiteY56" fmla="*/ 623699 h 3962533"/>
                <a:gd name="connsiteX57" fmla="*/ 2053883 w 3790824"/>
                <a:gd name="connsiteY57" fmla="*/ 624523 h 3962533"/>
                <a:gd name="connsiteX58" fmla="*/ 2445010 w 3790824"/>
                <a:gd name="connsiteY58" fmla="*/ 724584 h 3962533"/>
                <a:gd name="connsiteX59" fmla="*/ 2559802 w 3790824"/>
                <a:gd name="connsiteY59" fmla="*/ 779881 h 3962533"/>
                <a:gd name="connsiteX60" fmla="*/ 2876923 w 3790824"/>
                <a:gd name="connsiteY60" fmla="*/ 455906 h 3962533"/>
                <a:gd name="connsiteX61" fmla="*/ 3069231 w 3790824"/>
                <a:gd name="connsiteY61" fmla="*/ 453850 h 3962533"/>
                <a:gd name="connsiteX62" fmla="*/ 3276993 w 3790824"/>
                <a:gd name="connsiteY62" fmla="*/ 657217 h 3962533"/>
                <a:gd name="connsiteX63" fmla="*/ 3317849 w 3790824"/>
                <a:gd name="connsiteY63" fmla="*/ 752945 h 3962533"/>
                <a:gd name="connsiteX64" fmla="*/ 3279048 w 3790824"/>
                <a:gd name="connsiteY64" fmla="*/ 849525 h 3962533"/>
                <a:gd name="connsiteX65" fmla="*/ 2989791 w 3790824"/>
                <a:gd name="connsiteY65" fmla="*/ 1145034 h 3962533"/>
                <a:gd name="connsiteX66" fmla="*/ 3044606 w 3790824"/>
                <a:gd name="connsiteY66" fmla="*/ 1218336 h 3962533"/>
                <a:gd name="connsiteX67" fmla="*/ 3216083 w 3790824"/>
                <a:gd name="connsiteY67" fmla="*/ 1575038 h 3962533"/>
                <a:gd name="connsiteX68" fmla="*/ 3237090 w 3790824"/>
                <a:gd name="connsiteY68" fmla="*/ 1656736 h 3962533"/>
                <a:gd name="connsiteX69" fmla="*/ 3654834 w 3790824"/>
                <a:gd name="connsiteY69" fmla="*/ 1656736 h 3962533"/>
                <a:gd name="connsiteX70" fmla="*/ 3790824 w 3790824"/>
                <a:gd name="connsiteY70" fmla="*/ 1792726 h 396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790824" h="3962533">
                  <a:moveTo>
                    <a:pt x="2850411" y="1980294"/>
                  </a:moveTo>
                  <a:cubicBezTo>
                    <a:pt x="2850411" y="1463429"/>
                    <a:pt x="2431409" y="1044427"/>
                    <a:pt x="1914544" y="1044427"/>
                  </a:cubicBezTo>
                  <a:cubicBezTo>
                    <a:pt x="1397679" y="1044427"/>
                    <a:pt x="978677" y="1463429"/>
                    <a:pt x="978677" y="1980294"/>
                  </a:cubicBezTo>
                  <a:cubicBezTo>
                    <a:pt x="978677" y="2497159"/>
                    <a:pt x="1397679" y="2916161"/>
                    <a:pt x="1914544" y="2916161"/>
                  </a:cubicBezTo>
                  <a:cubicBezTo>
                    <a:pt x="2431409" y="2916161"/>
                    <a:pt x="2850411" y="2497159"/>
                    <a:pt x="2850411" y="1980294"/>
                  </a:cubicBezTo>
                  <a:close/>
                  <a:moveTo>
                    <a:pt x="3790824" y="1792726"/>
                  </a:moveTo>
                  <a:lnTo>
                    <a:pt x="3790824" y="2083454"/>
                  </a:lnTo>
                  <a:cubicBezTo>
                    <a:pt x="3790824" y="2158559"/>
                    <a:pt x="3729939" y="2219444"/>
                    <a:pt x="3654834" y="2219444"/>
                  </a:cubicBezTo>
                  <a:lnTo>
                    <a:pt x="3255083" y="2219444"/>
                  </a:lnTo>
                  <a:lnTo>
                    <a:pt x="3249665" y="2254949"/>
                  </a:lnTo>
                  <a:cubicBezTo>
                    <a:pt x="3204280" y="2476737"/>
                    <a:pt x="3105019" y="2678901"/>
                    <a:pt x="2966153" y="2847168"/>
                  </a:cubicBezTo>
                  <a:lnTo>
                    <a:pt x="2938885" y="2877170"/>
                  </a:lnTo>
                  <a:lnTo>
                    <a:pt x="3224970" y="3266562"/>
                  </a:lnTo>
                  <a:cubicBezTo>
                    <a:pt x="3247204" y="3296825"/>
                    <a:pt x="3255067" y="3333235"/>
                    <a:pt x="3249805" y="3367637"/>
                  </a:cubicBezTo>
                  <a:cubicBezTo>
                    <a:pt x="3244544" y="3402040"/>
                    <a:pt x="3226158" y="3434436"/>
                    <a:pt x="3195895" y="3456670"/>
                  </a:cubicBezTo>
                  <a:lnTo>
                    <a:pt x="2961603" y="3628803"/>
                  </a:lnTo>
                  <a:cubicBezTo>
                    <a:pt x="2901078" y="3673271"/>
                    <a:pt x="2815963" y="3660254"/>
                    <a:pt x="2771495" y="3599728"/>
                  </a:cubicBezTo>
                  <a:lnTo>
                    <a:pt x="2488779" y="3214923"/>
                  </a:lnTo>
                  <a:lnTo>
                    <a:pt x="2445010" y="3236007"/>
                  </a:lnTo>
                  <a:cubicBezTo>
                    <a:pt x="2322727" y="3287728"/>
                    <a:pt x="2191324" y="3322109"/>
                    <a:pt x="2053883" y="3336067"/>
                  </a:cubicBezTo>
                  <a:lnTo>
                    <a:pt x="2037562" y="3336891"/>
                  </a:lnTo>
                  <a:lnTo>
                    <a:pt x="2037562" y="3826543"/>
                  </a:lnTo>
                  <a:cubicBezTo>
                    <a:pt x="2037562" y="3901648"/>
                    <a:pt x="1976677" y="3962533"/>
                    <a:pt x="1901572" y="3962533"/>
                  </a:cubicBezTo>
                  <a:lnTo>
                    <a:pt x="1610844" y="3962533"/>
                  </a:lnTo>
                  <a:cubicBezTo>
                    <a:pt x="1535739" y="3962533"/>
                    <a:pt x="1474854" y="3901648"/>
                    <a:pt x="1474854" y="3826543"/>
                  </a:cubicBezTo>
                  <a:lnTo>
                    <a:pt x="1474854" y="3269232"/>
                  </a:lnTo>
                  <a:lnTo>
                    <a:pt x="1384078" y="3236007"/>
                  </a:lnTo>
                  <a:cubicBezTo>
                    <a:pt x="1261794" y="3184286"/>
                    <a:pt x="1148631" y="3115224"/>
                    <a:pt x="1047671" y="3031904"/>
                  </a:cubicBezTo>
                  <a:lnTo>
                    <a:pt x="997214" y="2986046"/>
                  </a:lnTo>
                  <a:lnTo>
                    <a:pt x="710082" y="3250899"/>
                  </a:lnTo>
                  <a:cubicBezTo>
                    <a:pt x="654876" y="3301821"/>
                    <a:pt x="568842" y="3298349"/>
                    <a:pt x="517920" y="3243143"/>
                  </a:cubicBezTo>
                  <a:lnTo>
                    <a:pt x="320802" y="3029444"/>
                  </a:lnTo>
                  <a:cubicBezTo>
                    <a:pt x="269879" y="2974238"/>
                    <a:pt x="273352" y="2888204"/>
                    <a:pt x="328558" y="2837282"/>
                  </a:cubicBezTo>
                  <a:lnTo>
                    <a:pt x="666127" y="2525905"/>
                  </a:lnTo>
                  <a:lnTo>
                    <a:pt x="658832" y="2510762"/>
                  </a:lnTo>
                  <a:cubicBezTo>
                    <a:pt x="624351" y="2429240"/>
                    <a:pt x="597577" y="2343664"/>
                    <a:pt x="579423" y="2254949"/>
                  </a:cubicBezTo>
                  <a:lnTo>
                    <a:pt x="574005" y="2219445"/>
                  </a:lnTo>
                  <a:lnTo>
                    <a:pt x="135990" y="2219445"/>
                  </a:lnTo>
                  <a:cubicBezTo>
                    <a:pt x="60885" y="2219445"/>
                    <a:pt x="0" y="2158560"/>
                    <a:pt x="0" y="2083455"/>
                  </a:cubicBezTo>
                  <a:lnTo>
                    <a:pt x="0" y="1792727"/>
                  </a:lnTo>
                  <a:cubicBezTo>
                    <a:pt x="0" y="1717622"/>
                    <a:pt x="60885" y="1656737"/>
                    <a:pt x="135990" y="1656737"/>
                  </a:cubicBezTo>
                  <a:lnTo>
                    <a:pt x="591998" y="1656737"/>
                  </a:lnTo>
                  <a:lnTo>
                    <a:pt x="613005" y="1575038"/>
                  </a:lnTo>
                  <a:cubicBezTo>
                    <a:pt x="652823" y="1447017"/>
                    <a:pt x="711010" y="1327089"/>
                    <a:pt x="784482" y="1218336"/>
                  </a:cubicBezTo>
                  <a:lnTo>
                    <a:pt x="848257" y="1133051"/>
                  </a:lnTo>
                  <a:lnTo>
                    <a:pt x="538492" y="735456"/>
                  </a:lnTo>
                  <a:cubicBezTo>
                    <a:pt x="492333" y="676210"/>
                    <a:pt x="502943" y="590761"/>
                    <a:pt x="562189" y="544603"/>
                  </a:cubicBezTo>
                  <a:lnTo>
                    <a:pt x="791529" y="365924"/>
                  </a:lnTo>
                  <a:cubicBezTo>
                    <a:pt x="850776" y="319765"/>
                    <a:pt x="936224" y="330375"/>
                    <a:pt x="982383" y="389621"/>
                  </a:cubicBezTo>
                  <a:lnTo>
                    <a:pt x="1281754" y="773875"/>
                  </a:lnTo>
                  <a:lnTo>
                    <a:pt x="1384078" y="724584"/>
                  </a:lnTo>
                  <a:lnTo>
                    <a:pt x="1474853" y="691359"/>
                  </a:lnTo>
                  <a:lnTo>
                    <a:pt x="1474853" y="135990"/>
                  </a:lnTo>
                  <a:cubicBezTo>
                    <a:pt x="1474853" y="60885"/>
                    <a:pt x="1535738" y="0"/>
                    <a:pt x="1610843" y="0"/>
                  </a:cubicBezTo>
                  <a:lnTo>
                    <a:pt x="1901571" y="0"/>
                  </a:lnTo>
                  <a:cubicBezTo>
                    <a:pt x="1976676" y="0"/>
                    <a:pt x="2037561" y="60885"/>
                    <a:pt x="2037561" y="135990"/>
                  </a:cubicBezTo>
                  <a:lnTo>
                    <a:pt x="2037561" y="623699"/>
                  </a:lnTo>
                  <a:lnTo>
                    <a:pt x="2053883" y="624523"/>
                  </a:lnTo>
                  <a:cubicBezTo>
                    <a:pt x="2191324" y="638481"/>
                    <a:pt x="2322727" y="672862"/>
                    <a:pt x="2445010" y="724584"/>
                  </a:cubicBezTo>
                  <a:lnTo>
                    <a:pt x="2559802" y="779881"/>
                  </a:lnTo>
                  <a:lnTo>
                    <a:pt x="2876923" y="455906"/>
                  </a:lnTo>
                  <a:cubicBezTo>
                    <a:pt x="2929460" y="402234"/>
                    <a:pt x="3015559" y="401314"/>
                    <a:pt x="3069231" y="453850"/>
                  </a:cubicBezTo>
                  <a:lnTo>
                    <a:pt x="3276993" y="657217"/>
                  </a:lnTo>
                  <a:cubicBezTo>
                    <a:pt x="3303829" y="683485"/>
                    <a:pt x="3317477" y="718144"/>
                    <a:pt x="3317849" y="752945"/>
                  </a:cubicBezTo>
                  <a:cubicBezTo>
                    <a:pt x="3318221" y="787746"/>
                    <a:pt x="3305317" y="822689"/>
                    <a:pt x="3279048" y="849525"/>
                  </a:cubicBezTo>
                  <a:lnTo>
                    <a:pt x="2989791" y="1145034"/>
                  </a:lnTo>
                  <a:lnTo>
                    <a:pt x="3044606" y="1218336"/>
                  </a:lnTo>
                  <a:cubicBezTo>
                    <a:pt x="3118078" y="1327089"/>
                    <a:pt x="3176264" y="1447017"/>
                    <a:pt x="3216083" y="1575038"/>
                  </a:cubicBezTo>
                  <a:lnTo>
                    <a:pt x="3237090" y="1656736"/>
                  </a:lnTo>
                  <a:lnTo>
                    <a:pt x="3654834" y="1656736"/>
                  </a:lnTo>
                  <a:cubicBezTo>
                    <a:pt x="3729939" y="1656736"/>
                    <a:pt x="3790824" y="1717621"/>
                    <a:pt x="3790824" y="1792726"/>
                  </a:cubicBezTo>
                  <a:close/>
                </a:path>
              </a:pathLst>
            </a:custGeom>
            <a:grpFill/>
            <a:ln w="12700" cap="flat" cmpd="sng" algn="ctr">
              <a:noFill/>
              <a:prstDash val="solid"/>
              <a:miter lim="800000"/>
            </a:ln>
            <a:effectLst/>
          </p:spPr>
          <p:txBody>
            <a:bodyPr rtlCol="0" anchor="ctr"/>
            <a:lstStyle/>
            <a:p>
              <a:pPr algn="ctr" defTabSz="685800">
                <a:defRPr/>
              </a:pPr>
              <a:endParaRPr lang="zh-CN" altLang="en-US" sz="1350"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6"/>
            <p:cNvSpPr/>
            <p:nvPr/>
          </p:nvSpPr>
          <p:spPr>
            <a:xfrm rot="20817785">
              <a:off x="8634198" y="3060564"/>
              <a:ext cx="680258" cy="680262"/>
            </a:xfrm>
            <a:prstGeom prst="ellipse">
              <a:avLst/>
            </a:prstGeom>
            <a:grpFill/>
            <a:ln w="12700" cap="flat" cmpd="sng" algn="ctr">
              <a:noFill/>
              <a:prstDash val="solid"/>
              <a:miter lim="800000"/>
            </a:ln>
            <a:effectLst/>
          </p:spPr>
          <p:txBody>
            <a:bodyPr rtlCol="0" anchor="ctr"/>
            <a:lstStyle/>
            <a:p>
              <a:pPr algn="ctr" defTabSz="685800">
                <a:defRPr/>
              </a:pPr>
              <a:endParaRPr lang="zh-CN" altLang="en-US" sz="1350"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8"/>
          <p:cNvGrpSpPr/>
          <p:nvPr/>
        </p:nvGrpSpPr>
        <p:grpSpPr>
          <a:xfrm rot="581770">
            <a:off x="8814723" y="2574355"/>
            <a:ext cx="1021671" cy="977398"/>
            <a:chOff x="624606" y="259596"/>
            <a:chExt cx="1927721" cy="1844187"/>
          </a:xfrm>
          <a:solidFill>
            <a:srgbClr val="70AD47"/>
          </a:solidFill>
        </p:grpSpPr>
        <p:sp>
          <p:nvSpPr>
            <p:cNvPr id="13" name="任意多边形 19"/>
            <p:cNvSpPr/>
            <p:nvPr/>
          </p:nvSpPr>
          <p:spPr>
            <a:xfrm rot="16200000">
              <a:off x="666373" y="217829"/>
              <a:ext cx="1844187" cy="1927721"/>
            </a:xfrm>
            <a:custGeom>
              <a:avLst/>
              <a:gdLst>
                <a:gd name="connsiteX0" fmla="*/ 2850411 w 3790824"/>
                <a:gd name="connsiteY0" fmla="*/ 1980294 h 3962533"/>
                <a:gd name="connsiteX1" fmla="*/ 1914544 w 3790824"/>
                <a:gd name="connsiteY1" fmla="*/ 1044427 h 3962533"/>
                <a:gd name="connsiteX2" fmla="*/ 978677 w 3790824"/>
                <a:gd name="connsiteY2" fmla="*/ 1980294 h 3962533"/>
                <a:gd name="connsiteX3" fmla="*/ 1914544 w 3790824"/>
                <a:gd name="connsiteY3" fmla="*/ 2916161 h 3962533"/>
                <a:gd name="connsiteX4" fmla="*/ 2850411 w 3790824"/>
                <a:gd name="connsiteY4" fmla="*/ 1980294 h 3962533"/>
                <a:gd name="connsiteX5" fmla="*/ 3790824 w 3790824"/>
                <a:gd name="connsiteY5" fmla="*/ 1792726 h 3962533"/>
                <a:gd name="connsiteX6" fmla="*/ 3790824 w 3790824"/>
                <a:gd name="connsiteY6" fmla="*/ 2083454 h 3962533"/>
                <a:gd name="connsiteX7" fmla="*/ 3654834 w 3790824"/>
                <a:gd name="connsiteY7" fmla="*/ 2219444 h 3962533"/>
                <a:gd name="connsiteX8" fmla="*/ 3255083 w 3790824"/>
                <a:gd name="connsiteY8" fmla="*/ 2219444 h 3962533"/>
                <a:gd name="connsiteX9" fmla="*/ 3249665 w 3790824"/>
                <a:gd name="connsiteY9" fmla="*/ 2254949 h 3962533"/>
                <a:gd name="connsiteX10" fmla="*/ 2966153 w 3790824"/>
                <a:gd name="connsiteY10" fmla="*/ 2847168 h 3962533"/>
                <a:gd name="connsiteX11" fmla="*/ 2938885 w 3790824"/>
                <a:gd name="connsiteY11" fmla="*/ 2877170 h 3962533"/>
                <a:gd name="connsiteX12" fmla="*/ 3224970 w 3790824"/>
                <a:gd name="connsiteY12" fmla="*/ 3266562 h 3962533"/>
                <a:gd name="connsiteX13" fmla="*/ 3249805 w 3790824"/>
                <a:gd name="connsiteY13" fmla="*/ 3367637 h 3962533"/>
                <a:gd name="connsiteX14" fmla="*/ 3195895 w 3790824"/>
                <a:gd name="connsiteY14" fmla="*/ 3456670 h 3962533"/>
                <a:gd name="connsiteX15" fmla="*/ 2961603 w 3790824"/>
                <a:gd name="connsiteY15" fmla="*/ 3628803 h 3962533"/>
                <a:gd name="connsiteX16" fmla="*/ 2771495 w 3790824"/>
                <a:gd name="connsiteY16" fmla="*/ 3599728 h 3962533"/>
                <a:gd name="connsiteX17" fmla="*/ 2488779 w 3790824"/>
                <a:gd name="connsiteY17" fmla="*/ 3214923 h 3962533"/>
                <a:gd name="connsiteX18" fmla="*/ 2445010 w 3790824"/>
                <a:gd name="connsiteY18" fmla="*/ 3236007 h 3962533"/>
                <a:gd name="connsiteX19" fmla="*/ 2053883 w 3790824"/>
                <a:gd name="connsiteY19" fmla="*/ 3336067 h 3962533"/>
                <a:gd name="connsiteX20" fmla="*/ 2037562 w 3790824"/>
                <a:gd name="connsiteY20" fmla="*/ 3336891 h 3962533"/>
                <a:gd name="connsiteX21" fmla="*/ 2037562 w 3790824"/>
                <a:gd name="connsiteY21" fmla="*/ 3826543 h 3962533"/>
                <a:gd name="connsiteX22" fmla="*/ 1901572 w 3790824"/>
                <a:gd name="connsiteY22" fmla="*/ 3962533 h 3962533"/>
                <a:gd name="connsiteX23" fmla="*/ 1610844 w 3790824"/>
                <a:gd name="connsiteY23" fmla="*/ 3962533 h 3962533"/>
                <a:gd name="connsiteX24" fmla="*/ 1474854 w 3790824"/>
                <a:gd name="connsiteY24" fmla="*/ 3826543 h 3962533"/>
                <a:gd name="connsiteX25" fmla="*/ 1474854 w 3790824"/>
                <a:gd name="connsiteY25" fmla="*/ 3269232 h 3962533"/>
                <a:gd name="connsiteX26" fmla="*/ 1384078 w 3790824"/>
                <a:gd name="connsiteY26" fmla="*/ 3236007 h 3962533"/>
                <a:gd name="connsiteX27" fmla="*/ 1047671 w 3790824"/>
                <a:gd name="connsiteY27" fmla="*/ 3031904 h 3962533"/>
                <a:gd name="connsiteX28" fmla="*/ 997214 w 3790824"/>
                <a:gd name="connsiteY28" fmla="*/ 2986046 h 3962533"/>
                <a:gd name="connsiteX29" fmla="*/ 710082 w 3790824"/>
                <a:gd name="connsiteY29" fmla="*/ 3250899 h 3962533"/>
                <a:gd name="connsiteX30" fmla="*/ 517920 w 3790824"/>
                <a:gd name="connsiteY30" fmla="*/ 3243143 h 3962533"/>
                <a:gd name="connsiteX31" fmla="*/ 320802 w 3790824"/>
                <a:gd name="connsiteY31" fmla="*/ 3029444 h 3962533"/>
                <a:gd name="connsiteX32" fmla="*/ 328558 w 3790824"/>
                <a:gd name="connsiteY32" fmla="*/ 2837282 h 3962533"/>
                <a:gd name="connsiteX33" fmla="*/ 666127 w 3790824"/>
                <a:gd name="connsiteY33" fmla="*/ 2525905 h 3962533"/>
                <a:gd name="connsiteX34" fmla="*/ 658832 w 3790824"/>
                <a:gd name="connsiteY34" fmla="*/ 2510762 h 3962533"/>
                <a:gd name="connsiteX35" fmla="*/ 579423 w 3790824"/>
                <a:gd name="connsiteY35" fmla="*/ 2254949 h 3962533"/>
                <a:gd name="connsiteX36" fmla="*/ 574005 w 3790824"/>
                <a:gd name="connsiteY36" fmla="*/ 2219445 h 3962533"/>
                <a:gd name="connsiteX37" fmla="*/ 135990 w 3790824"/>
                <a:gd name="connsiteY37" fmla="*/ 2219445 h 3962533"/>
                <a:gd name="connsiteX38" fmla="*/ 0 w 3790824"/>
                <a:gd name="connsiteY38" fmla="*/ 2083455 h 3962533"/>
                <a:gd name="connsiteX39" fmla="*/ 0 w 3790824"/>
                <a:gd name="connsiteY39" fmla="*/ 1792727 h 3962533"/>
                <a:gd name="connsiteX40" fmla="*/ 135990 w 3790824"/>
                <a:gd name="connsiteY40" fmla="*/ 1656737 h 3962533"/>
                <a:gd name="connsiteX41" fmla="*/ 591998 w 3790824"/>
                <a:gd name="connsiteY41" fmla="*/ 1656737 h 3962533"/>
                <a:gd name="connsiteX42" fmla="*/ 613005 w 3790824"/>
                <a:gd name="connsiteY42" fmla="*/ 1575038 h 3962533"/>
                <a:gd name="connsiteX43" fmla="*/ 784482 w 3790824"/>
                <a:gd name="connsiteY43" fmla="*/ 1218336 h 3962533"/>
                <a:gd name="connsiteX44" fmla="*/ 848257 w 3790824"/>
                <a:gd name="connsiteY44" fmla="*/ 1133051 h 3962533"/>
                <a:gd name="connsiteX45" fmla="*/ 538492 w 3790824"/>
                <a:gd name="connsiteY45" fmla="*/ 735456 h 3962533"/>
                <a:gd name="connsiteX46" fmla="*/ 562189 w 3790824"/>
                <a:gd name="connsiteY46" fmla="*/ 544603 h 3962533"/>
                <a:gd name="connsiteX47" fmla="*/ 791529 w 3790824"/>
                <a:gd name="connsiteY47" fmla="*/ 365924 h 3962533"/>
                <a:gd name="connsiteX48" fmla="*/ 982383 w 3790824"/>
                <a:gd name="connsiteY48" fmla="*/ 389621 h 3962533"/>
                <a:gd name="connsiteX49" fmla="*/ 1281754 w 3790824"/>
                <a:gd name="connsiteY49" fmla="*/ 773875 h 3962533"/>
                <a:gd name="connsiteX50" fmla="*/ 1384078 w 3790824"/>
                <a:gd name="connsiteY50" fmla="*/ 724584 h 3962533"/>
                <a:gd name="connsiteX51" fmla="*/ 1474853 w 3790824"/>
                <a:gd name="connsiteY51" fmla="*/ 691359 h 3962533"/>
                <a:gd name="connsiteX52" fmla="*/ 1474853 w 3790824"/>
                <a:gd name="connsiteY52" fmla="*/ 135990 h 3962533"/>
                <a:gd name="connsiteX53" fmla="*/ 1610843 w 3790824"/>
                <a:gd name="connsiteY53" fmla="*/ 0 h 3962533"/>
                <a:gd name="connsiteX54" fmla="*/ 1901571 w 3790824"/>
                <a:gd name="connsiteY54" fmla="*/ 0 h 3962533"/>
                <a:gd name="connsiteX55" fmla="*/ 2037561 w 3790824"/>
                <a:gd name="connsiteY55" fmla="*/ 135990 h 3962533"/>
                <a:gd name="connsiteX56" fmla="*/ 2037561 w 3790824"/>
                <a:gd name="connsiteY56" fmla="*/ 623699 h 3962533"/>
                <a:gd name="connsiteX57" fmla="*/ 2053883 w 3790824"/>
                <a:gd name="connsiteY57" fmla="*/ 624523 h 3962533"/>
                <a:gd name="connsiteX58" fmla="*/ 2445010 w 3790824"/>
                <a:gd name="connsiteY58" fmla="*/ 724584 h 3962533"/>
                <a:gd name="connsiteX59" fmla="*/ 2559802 w 3790824"/>
                <a:gd name="connsiteY59" fmla="*/ 779881 h 3962533"/>
                <a:gd name="connsiteX60" fmla="*/ 2876923 w 3790824"/>
                <a:gd name="connsiteY60" fmla="*/ 455906 h 3962533"/>
                <a:gd name="connsiteX61" fmla="*/ 3069231 w 3790824"/>
                <a:gd name="connsiteY61" fmla="*/ 453850 h 3962533"/>
                <a:gd name="connsiteX62" fmla="*/ 3276993 w 3790824"/>
                <a:gd name="connsiteY62" fmla="*/ 657217 h 3962533"/>
                <a:gd name="connsiteX63" fmla="*/ 3317849 w 3790824"/>
                <a:gd name="connsiteY63" fmla="*/ 752945 h 3962533"/>
                <a:gd name="connsiteX64" fmla="*/ 3279048 w 3790824"/>
                <a:gd name="connsiteY64" fmla="*/ 849525 h 3962533"/>
                <a:gd name="connsiteX65" fmla="*/ 2989791 w 3790824"/>
                <a:gd name="connsiteY65" fmla="*/ 1145034 h 3962533"/>
                <a:gd name="connsiteX66" fmla="*/ 3044606 w 3790824"/>
                <a:gd name="connsiteY66" fmla="*/ 1218336 h 3962533"/>
                <a:gd name="connsiteX67" fmla="*/ 3216083 w 3790824"/>
                <a:gd name="connsiteY67" fmla="*/ 1575038 h 3962533"/>
                <a:gd name="connsiteX68" fmla="*/ 3237090 w 3790824"/>
                <a:gd name="connsiteY68" fmla="*/ 1656736 h 3962533"/>
                <a:gd name="connsiteX69" fmla="*/ 3654834 w 3790824"/>
                <a:gd name="connsiteY69" fmla="*/ 1656736 h 3962533"/>
                <a:gd name="connsiteX70" fmla="*/ 3790824 w 3790824"/>
                <a:gd name="connsiteY70" fmla="*/ 1792726 h 396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790824" h="3962533">
                  <a:moveTo>
                    <a:pt x="2850411" y="1980294"/>
                  </a:moveTo>
                  <a:cubicBezTo>
                    <a:pt x="2850411" y="1463429"/>
                    <a:pt x="2431409" y="1044427"/>
                    <a:pt x="1914544" y="1044427"/>
                  </a:cubicBezTo>
                  <a:cubicBezTo>
                    <a:pt x="1397679" y="1044427"/>
                    <a:pt x="978677" y="1463429"/>
                    <a:pt x="978677" y="1980294"/>
                  </a:cubicBezTo>
                  <a:cubicBezTo>
                    <a:pt x="978677" y="2497159"/>
                    <a:pt x="1397679" y="2916161"/>
                    <a:pt x="1914544" y="2916161"/>
                  </a:cubicBezTo>
                  <a:cubicBezTo>
                    <a:pt x="2431409" y="2916161"/>
                    <a:pt x="2850411" y="2497159"/>
                    <a:pt x="2850411" y="1980294"/>
                  </a:cubicBezTo>
                  <a:close/>
                  <a:moveTo>
                    <a:pt x="3790824" y="1792726"/>
                  </a:moveTo>
                  <a:lnTo>
                    <a:pt x="3790824" y="2083454"/>
                  </a:lnTo>
                  <a:cubicBezTo>
                    <a:pt x="3790824" y="2158559"/>
                    <a:pt x="3729939" y="2219444"/>
                    <a:pt x="3654834" y="2219444"/>
                  </a:cubicBezTo>
                  <a:lnTo>
                    <a:pt x="3255083" y="2219444"/>
                  </a:lnTo>
                  <a:lnTo>
                    <a:pt x="3249665" y="2254949"/>
                  </a:lnTo>
                  <a:cubicBezTo>
                    <a:pt x="3204280" y="2476737"/>
                    <a:pt x="3105019" y="2678901"/>
                    <a:pt x="2966153" y="2847168"/>
                  </a:cubicBezTo>
                  <a:lnTo>
                    <a:pt x="2938885" y="2877170"/>
                  </a:lnTo>
                  <a:lnTo>
                    <a:pt x="3224970" y="3266562"/>
                  </a:lnTo>
                  <a:cubicBezTo>
                    <a:pt x="3247204" y="3296825"/>
                    <a:pt x="3255067" y="3333235"/>
                    <a:pt x="3249805" y="3367637"/>
                  </a:cubicBezTo>
                  <a:cubicBezTo>
                    <a:pt x="3244544" y="3402040"/>
                    <a:pt x="3226158" y="3434436"/>
                    <a:pt x="3195895" y="3456670"/>
                  </a:cubicBezTo>
                  <a:lnTo>
                    <a:pt x="2961603" y="3628803"/>
                  </a:lnTo>
                  <a:cubicBezTo>
                    <a:pt x="2901078" y="3673271"/>
                    <a:pt x="2815963" y="3660254"/>
                    <a:pt x="2771495" y="3599728"/>
                  </a:cubicBezTo>
                  <a:lnTo>
                    <a:pt x="2488779" y="3214923"/>
                  </a:lnTo>
                  <a:lnTo>
                    <a:pt x="2445010" y="3236007"/>
                  </a:lnTo>
                  <a:cubicBezTo>
                    <a:pt x="2322727" y="3287728"/>
                    <a:pt x="2191324" y="3322109"/>
                    <a:pt x="2053883" y="3336067"/>
                  </a:cubicBezTo>
                  <a:lnTo>
                    <a:pt x="2037562" y="3336891"/>
                  </a:lnTo>
                  <a:lnTo>
                    <a:pt x="2037562" y="3826543"/>
                  </a:lnTo>
                  <a:cubicBezTo>
                    <a:pt x="2037562" y="3901648"/>
                    <a:pt x="1976677" y="3962533"/>
                    <a:pt x="1901572" y="3962533"/>
                  </a:cubicBezTo>
                  <a:lnTo>
                    <a:pt x="1610844" y="3962533"/>
                  </a:lnTo>
                  <a:cubicBezTo>
                    <a:pt x="1535739" y="3962533"/>
                    <a:pt x="1474854" y="3901648"/>
                    <a:pt x="1474854" y="3826543"/>
                  </a:cubicBezTo>
                  <a:lnTo>
                    <a:pt x="1474854" y="3269232"/>
                  </a:lnTo>
                  <a:lnTo>
                    <a:pt x="1384078" y="3236007"/>
                  </a:lnTo>
                  <a:cubicBezTo>
                    <a:pt x="1261794" y="3184286"/>
                    <a:pt x="1148631" y="3115224"/>
                    <a:pt x="1047671" y="3031904"/>
                  </a:cubicBezTo>
                  <a:lnTo>
                    <a:pt x="997214" y="2986046"/>
                  </a:lnTo>
                  <a:lnTo>
                    <a:pt x="710082" y="3250899"/>
                  </a:lnTo>
                  <a:cubicBezTo>
                    <a:pt x="654876" y="3301821"/>
                    <a:pt x="568842" y="3298349"/>
                    <a:pt x="517920" y="3243143"/>
                  </a:cubicBezTo>
                  <a:lnTo>
                    <a:pt x="320802" y="3029444"/>
                  </a:lnTo>
                  <a:cubicBezTo>
                    <a:pt x="269879" y="2974238"/>
                    <a:pt x="273352" y="2888204"/>
                    <a:pt x="328558" y="2837282"/>
                  </a:cubicBezTo>
                  <a:lnTo>
                    <a:pt x="666127" y="2525905"/>
                  </a:lnTo>
                  <a:lnTo>
                    <a:pt x="658832" y="2510762"/>
                  </a:lnTo>
                  <a:cubicBezTo>
                    <a:pt x="624351" y="2429240"/>
                    <a:pt x="597577" y="2343664"/>
                    <a:pt x="579423" y="2254949"/>
                  </a:cubicBezTo>
                  <a:lnTo>
                    <a:pt x="574005" y="2219445"/>
                  </a:lnTo>
                  <a:lnTo>
                    <a:pt x="135990" y="2219445"/>
                  </a:lnTo>
                  <a:cubicBezTo>
                    <a:pt x="60885" y="2219445"/>
                    <a:pt x="0" y="2158560"/>
                    <a:pt x="0" y="2083455"/>
                  </a:cubicBezTo>
                  <a:lnTo>
                    <a:pt x="0" y="1792727"/>
                  </a:lnTo>
                  <a:cubicBezTo>
                    <a:pt x="0" y="1717622"/>
                    <a:pt x="60885" y="1656737"/>
                    <a:pt x="135990" y="1656737"/>
                  </a:cubicBezTo>
                  <a:lnTo>
                    <a:pt x="591998" y="1656737"/>
                  </a:lnTo>
                  <a:lnTo>
                    <a:pt x="613005" y="1575038"/>
                  </a:lnTo>
                  <a:cubicBezTo>
                    <a:pt x="652823" y="1447017"/>
                    <a:pt x="711010" y="1327089"/>
                    <a:pt x="784482" y="1218336"/>
                  </a:cubicBezTo>
                  <a:lnTo>
                    <a:pt x="848257" y="1133051"/>
                  </a:lnTo>
                  <a:lnTo>
                    <a:pt x="538492" y="735456"/>
                  </a:lnTo>
                  <a:cubicBezTo>
                    <a:pt x="492333" y="676210"/>
                    <a:pt x="502943" y="590761"/>
                    <a:pt x="562189" y="544603"/>
                  </a:cubicBezTo>
                  <a:lnTo>
                    <a:pt x="791529" y="365924"/>
                  </a:lnTo>
                  <a:cubicBezTo>
                    <a:pt x="850776" y="319765"/>
                    <a:pt x="936224" y="330375"/>
                    <a:pt x="982383" y="389621"/>
                  </a:cubicBezTo>
                  <a:lnTo>
                    <a:pt x="1281754" y="773875"/>
                  </a:lnTo>
                  <a:lnTo>
                    <a:pt x="1384078" y="724584"/>
                  </a:lnTo>
                  <a:lnTo>
                    <a:pt x="1474853" y="691359"/>
                  </a:lnTo>
                  <a:lnTo>
                    <a:pt x="1474853" y="135990"/>
                  </a:lnTo>
                  <a:cubicBezTo>
                    <a:pt x="1474853" y="60885"/>
                    <a:pt x="1535738" y="0"/>
                    <a:pt x="1610843" y="0"/>
                  </a:cubicBezTo>
                  <a:lnTo>
                    <a:pt x="1901571" y="0"/>
                  </a:lnTo>
                  <a:cubicBezTo>
                    <a:pt x="1976676" y="0"/>
                    <a:pt x="2037561" y="60885"/>
                    <a:pt x="2037561" y="135990"/>
                  </a:cubicBezTo>
                  <a:lnTo>
                    <a:pt x="2037561" y="623699"/>
                  </a:lnTo>
                  <a:lnTo>
                    <a:pt x="2053883" y="624523"/>
                  </a:lnTo>
                  <a:cubicBezTo>
                    <a:pt x="2191324" y="638481"/>
                    <a:pt x="2322727" y="672862"/>
                    <a:pt x="2445010" y="724584"/>
                  </a:cubicBezTo>
                  <a:lnTo>
                    <a:pt x="2559802" y="779881"/>
                  </a:lnTo>
                  <a:lnTo>
                    <a:pt x="2876923" y="455906"/>
                  </a:lnTo>
                  <a:cubicBezTo>
                    <a:pt x="2929460" y="402234"/>
                    <a:pt x="3015559" y="401314"/>
                    <a:pt x="3069231" y="453850"/>
                  </a:cubicBezTo>
                  <a:lnTo>
                    <a:pt x="3276993" y="657217"/>
                  </a:lnTo>
                  <a:cubicBezTo>
                    <a:pt x="3303829" y="683485"/>
                    <a:pt x="3317477" y="718144"/>
                    <a:pt x="3317849" y="752945"/>
                  </a:cubicBezTo>
                  <a:cubicBezTo>
                    <a:pt x="3318221" y="787746"/>
                    <a:pt x="3305317" y="822689"/>
                    <a:pt x="3279048" y="849525"/>
                  </a:cubicBezTo>
                  <a:lnTo>
                    <a:pt x="2989791" y="1145034"/>
                  </a:lnTo>
                  <a:lnTo>
                    <a:pt x="3044606" y="1218336"/>
                  </a:lnTo>
                  <a:cubicBezTo>
                    <a:pt x="3118078" y="1327089"/>
                    <a:pt x="3176264" y="1447017"/>
                    <a:pt x="3216083" y="1575038"/>
                  </a:cubicBezTo>
                  <a:lnTo>
                    <a:pt x="3237090" y="1656736"/>
                  </a:lnTo>
                  <a:lnTo>
                    <a:pt x="3654834" y="1656736"/>
                  </a:lnTo>
                  <a:cubicBezTo>
                    <a:pt x="3729939" y="1656736"/>
                    <a:pt x="3790824" y="1717621"/>
                    <a:pt x="3790824" y="1792726"/>
                  </a:cubicBezTo>
                  <a:close/>
                </a:path>
              </a:pathLst>
            </a:custGeom>
            <a:grpFill/>
            <a:ln w="12700" cap="flat" cmpd="sng" algn="ctr">
              <a:noFill/>
              <a:prstDash val="solid"/>
              <a:miter lim="800000"/>
            </a:ln>
            <a:effectLst/>
          </p:spPr>
          <p:txBody>
            <a:bodyPr rtlCol="0" anchor="ctr"/>
            <a:lstStyle/>
            <a:p>
              <a:pPr algn="ctr" defTabSz="685800">
                <a:defRPr/>
              </a:pPr>
              <a:endParaRPr lang="zh-CN" altLang="en-US" sz="1350"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椭圆 20"/>
            <p:cNvSpPr/>
            <p:nvPr/>
          </p:nvSpPr>
          <p:spPr>
            <a:xfrm>
              <a:off x="1365034" y="958259"/>
              <a:ext cx="446860" cy="446860"/>
            </a:xfrm>
            <a:prstGeom prst="ellipse">
              <a:avLst/>
            </a:prstGeom>
            <a:grpFill/>
            <a:ln w="12700" cap="flat" cmpd="sng" algn="ctr">
              <a:noFill/>
              <a:prstDash val="solid"/>
              <a:miter lim="800000"/>
            </a:ln>
            <a:effectLst/>
          </p:spPr>
          <p:txBody>
            <a:bodyPr rtlCol="0" anchor="ctr"/>
            <a:lstStyle/>
            <a:p>
              <a:pPr algn="ctr" defTabSz="685800">
                <a:defRPr/>
              </a:pPr>
              <a:endParaRPr lang="zh-CN" altLang="en-US" sz="1350"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211728" y="359487"/>
            <a:ext cx="955891" cy="976944"/>
            <a:chOff x="4745038" y="2014538"/>
            <a:chExt cx="2701925" cy="2857500"/>
          </a:xfrm>
        </p:grpSpPr>
        <p:sp>
          <p:nvSpPr>
            <p:cNvPr id="25" name="Freeform 75"/>
            <p:cNvSpPr/>
            <p:nvPr/>
          </p:nvSpPr>
          <p:spPr bwMode="auto">
            <a:xfrm>
              <a:off x="6340475" y="3944938"/>
              <a:ext cx="446088" cy="336550"/>
            </a:xfrm>
            <a:custGeom>
              <a:avLst/>
              <a:gdLst>
                <a:gd name="T0" fmla="*/ 0 w 105"/>
                <a:gd name="T1" fmla="*/ 0 h 79"/>
                <a:gd name="T2" fmla="*/ 7 w 105"/>
                <a:gd name="T3" fmla="*/ 7 h 79"/>
                <a:gd name="T4" fmla="*/ 14 w 105"/>
                <a:gd name="T5" fmla="*/ 15 h 79"/>
                <a:gd name="T6" fmla="*/ 26 w 105"/>
                <a:gd name="T7" fmla="*/ 31 h 79"/>
                <a:gd name="T8" fmla="*/ 49 w 105"/>
                <a:gd name="T9" fmla="*/ 65 h 79"/>
                <a:gd name="T10" fmla="*/ 42 w 105"/>
                <a:gd name="T11" fmla="*/ 64 h 79"/>
                <a:gd name="T12" fmla="*/ 44 w 105"/>
                <a:gd name="T13" fmla="*/ 62 h 79"/>
                <a:gd name="T14" fmla="*/ 46 w 105"/>
                <a:gd name="T15" fmla="*/ 62 h 79"/>
                <a:gd name="T16" fmla="*/ 51 w 105"/>
                <a:gd name="T17" fmla="*/ 60 h 79"/>
                <a:gd name="T18" fmla="*/ 55 w 105"/>
                <a:gd name="T19" fmla="*/ 59 h 79"/>
                <a:gd name="T20" fmla="*/ 59 w 105"/>
                <a:gd name="T21" fmla="*/ 59 h 79"/>
                <a:gd name="T22" fmla="*/ 64 w 105"/>
                <a:gd name="T23" fmla="*/ 59 h 79"/>
                <a:gd name="T24" fmla="*/ 68 w 105"/>
                <a:gd name="T25" fmla="*/ 59 h 79"/>
                <a:gd name="T26" fmla="*/ 77 w 105"/>
                <a:gd name="T27" fmla="*/ 60 h 79"/>
                <a:gd name="T28" fmla="*/ 81 w 105"/>
                <a:gd name="T29" fmla="*/ 62 h 79"/>
                <a:gd name="T30" fmla="*/ 85 w 105"/>
                <a:gd name="T31" fmla="*/ 63 h 79"/>
                <a:gd name="T32" fmla="*/ 89 w 105"/>
                <a:gd name="T33" fmla="*/ 65 h 79"/>
                <a:gd name="T34" fmla="*/ 93 w 105"/>
                <a:gd name="T35" fmla="*/ 68 h 79"/>
                <a:gd name="T36" fmla="*/ 96 w 105"/>
                <a:gd name="T37" fmla="*/ 70 h 79"/>
                <a:gd name="T38" fmla="*/ 99 w 105"/>
                <a:gd name="T39" fmla="*/ 73 h 79"/>
                <a:gd name="T40" fmla="*/ 102 w 105"/>
                <a:gd name="T41" fmla="*/ 76 h 79"/>
                <a:gd name="T42" fmla="*/ 105 w 105"/>
                <a:gd name="T43" fmla="*/ 79 h 79"/>
                <a:gd name="T44" fmla="*/ 101 w 105"/>
                <a:gd name="T45" fmla="*/ 77 h 79"/>
                <a:gd name="T46" fmla="*/ 98 w 105"/>
                <a:gd name="T47" fmla="*/ 75 h 79"/>
                <a:gd name="T48" fmla="*/ 90 w 105"/>
                <a:gd name="T49" fmla="*/ 72 h 79"/>
                <a:gd name="T50" fmla="*/ 87 w 105"/>
                <a:gd name="T51" fmla="*/ 71 h 79"/>
                <a:gd name="T52" fmla="*/ 83 w 105"/>
                <a:gd name="T53" fmla="*/ 70 h 79"/>
                <a:gd name="T54" fmla="*/ 79 w 105"/>
                <a:gd name="T55" fmla="*/ 69 h 79"/>
                <a:gd name="T56" fmla="*/ 76 w 105"/>
                <a:gd name="T57" fmla="*/ 69 h 79"/>
                <a:gd name="T58" fmla="*/ 72 w 105"/>
                <a:gd name="T59" fmla="*/ 68 h 79"/>
                <a:gd name="T60" fmla="*/ 68 w 105"/>
                <a:gd name="T61" fmla="*/ 68 h 79"/>
                <a:gd name="T62" fmla="*/ 61 w 105"/>
                <a:gd name="T63" fmla="*/ 69 h 79"/>
                <a:gd name="T64" fmla="*/ 54 w 105"/>
                <a:gd name="T65" fmla="*/ 71 h 79"/>
                <a:gd name="T66" fmla="*/ 50 w 105"/>
                <a:gd name="T67" fmla="*/ 72 h 79"/>
                <a:gd name="T68" fmla="*/ 49 w 105"/>
                <a:gd name="T69" fmla="*/ 73 h 79"/>
                <a:gd name="T70" fmla="*/ 47 w 105"/>
                <a:gd name="T71" fmla="*/ 74 h 79"/>
                <a:gd name="T72" fmla="*/ 43 w 105"/>
                <a:gd name="T73" fmla="*/ 76 h 79"/>
                <a:gd name="T74" fmla="*/ 40 w 105"/>
                <a:gd name="T75" fmla="*/ 72 h 79"/>
                <a:gd name="T76" fmla="*/ 18 w 105"/>
                <a:gd name="T77" fmla="*/ 37 h 79"/>
                <a:gd name="T78" fmla="*/ 8 w 105"/>
                <a:gd name="T79" fmla="*/ 18 h 79"/>
                <a:gd name="T80" fmla="*/ 4 w 105"/>
                <a:gd name="T81" fmla="*/ 9 h 79"/>
                <a:gd name="T82" fmla="*/ 0 w 105"/>
                <a:gd name="T8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79">
                  <a:moveTo>
                    <a:pt x="0" y="0"/>
                  </a:moveTo>
                  <a:cubicBezTo>
                    <a:pt x="2" y="2"/>
                    <a:pt x="5" y="5"/>
                    <a:pt x="7" y="7"/>
                  </a:cubicBezTo>
                  <a:cubicBezTo>
                    <a:pt x="9" y="10"/>
                    <a:pt x="12" y="12"/>
                    <a:pt x="14" y="15"/>
                  </a:cubicBezTo>
                  <a:cubicBezTo>
                    <a:pt x="18" y="20"/>
                    <a:pt x="22" y="26"/>
                    <a:pt x="26" y="31"/>
                  </a:cubicBezTo>
                  <a:cubicBezTo>
                    <a:pt x="34" y="42"/>
                    <a:pt x="42" y="54"/>
                    <a:pt x="49" y="65"/>
                  </a:cubicBezTo>
                  <a:cubicBezTo>
                    <a:pt x="42" y="64"/>
                    <a:pt x="42" y="64"/>
                    <a:pt x="42" y="64"/>
                  </a:cubicBezTo>
                  <a:cubicBezTo>
                    <a:pt x="43" y="63"/>
                    <a:pt x="43" y="63"/>
                    <a:pt x="44" y="62"/>
                  </a:cubicBezTo>
                  <a:cubicBezTo>
                    <a:pt x="45" y="62"/>
                    <a:pt x="46" y="62"/>
                    <a:pt x="46" y="62"/>
                  </a:cubicBezTo>
                  <a:cubicBezTo>
                    <a:pt x="48" y="61"/>
                    <a:pt x="49" y="61"/>
                    <a:pt x="51" y="60"/>
                  </a:cubicBezTo>
                  <a:cubicBezTo>
                    <a:pt x="52" y="60"/>
                    <a:pt x="54" y="60"/>
                    <a:pt x="55" y="59"/>
                  </a:cubicBezTo>
                  <a:cubicBezTo>
                    <a:pt x="56" y="59"/>
                    <a:pt x="58" y="59"/>
                    <a:pt x="59" y="59"/>
                  </a:cubicBezTo>
                  <a:cubicBezTo>
                    <a:pt x="61" y="59"/>
                    <a:pt x="62" y="59"/>
                    <a:pt x="64" y="59"/>
                  </a:cubicBezTo>
                  <a:cubicBezTo>
                    <a:pt x="65" y="59"/>
                    <a:pt x="67" y="59"/>
                    <a:pt x="68" y="59"/>
                  </a:cubicBezTo>
                  <a:cubicBezTo>
                    <a:pt x="71" y="59"/>
                    <a:pt x="74" y="60"/>
                    <a:pt x="77" y="60"/>
                  </a:cubicBezTo>
                  <a:cubicBezTo>
                    <a:pt x="79" y="61"/>
                    <a:pt x="80" y="61"/>
                    <a:pt x="81" y="62"/>
                  </a:cubicBezTo>
                  <a:cubicBezTo>
                    <a:pt x="83" y="62"/>
                    <a:pt x="84" y="63"/>
                    <a:pt x="85" y="63"/>
                  </a:cubicBezTo>
                  <a:cubicBezTo>
                    <a:pt x="87" y="64"/>
                    <a:pt x="88" y="65"/>
                    <a:pt x="89" y="65"/>
                  </a:cubicBezTo>
                  <a:cubicBezTo>
                    <a:pt x="90" y="66"/>
                    <a:pt x="92" y="67"/>
                    <a:pt x="93" y="68"/>
                  </a:cubicBezTo>
                  <a:cubicBezTo>
                    <a:pt x="94" y="69"/>
                    <a:pt x="95" y="69"/>
                    <a:pt x="96" y="70"/>
                  </a:cubicBezTo>
                  <a:cubicBezTo>
                    <a:pt x="97" y="71"/>
                    <a:pt x="98" y="72"/>
                    <a:pt x="99" y="73"/>
                  </a:cubicBezTo>
                  <a:cubicBezTo>
                    <a:pt x="100" y="74"/>
                    <a:pt x="101" y="75"/>
                    <a:pt x="102" y="76"/>
                  </a:cubicBezTo>
                  <a:cubicBezTo>
                    <a:pt x="103" y="77"/>
                    <a:pt x="104" y="78"/>
                    <a:pt x="105" y="79"/>
                  </a:cubicBezTo>
                  <a:cubicBezTo>
                    <a:pt x="101" y="77"/>
                    <a:pt x="101" y="77"/>
                    <a:pt x="101" y="77"/>
                  </a:cubicBezTo>
                  <a:cubicBezTo>
                    <a:pt x="100" y="77"/>
                    <a:pt x="99" y="76"/>
                    <a:pt x="98" y="75"/>
                  </a:cubicBezTo>
                  <a:cubicBezTo>
                    <a:pt x="95" y="74"/>
                    <a:pt x="93" y="73"/>
                    <a:pt x="90" y="72"/>
                  </a:cubicBezTo>
                  <a:cubicBezTo>
                    <a:pt x="89" y="72"/>
                    <a:pt x="88" y="71"/>
                    <a:pt x="87" y="71"/>
                  </a:cubicBezTo>
                  <a:cubicBezTo>
                    <a:pt x="85" y="71"/>
                    <a:pt x="84" y="70"/>
                    <a:pt x="83" y="70"/>
                  </a:cubicBezTo>
                  <a:cubicBezTo>
                    <a:pt x="82" y="70"/>
                    <a:pt x="81" y="69"/>
                    <a:pt x="79" y="69"/>
                  </a:cubicBezTo>
                  <a:cubicBezTo>
                    <a:pt x="78" y="69"/>
                    <a:pt x="77" y="69"/>
                    <a:pt x="76" y="69"/>
                  </a:cubicBezTo>
                  <a:cubicBezTo>
                    <a:pt x="74" y="68"/>
                    <a:pt x="73" y="68"/>
                    <a:pt x="72" y="68"/>
                  </a:cubicBezTo>
                  <a:cubicBezTo>
                    <a:pt x="71" y="68"/>
                    <a:pt x="69" y="68"/>
                    <a:pt x="68" y="68"/>
                  </a:cubicBezTo>
                  <a:cubicBezTo>
                    <a:pt x="66" y="68"/>
                    <a:pt x="63" y="69"/>
                    <a:pt x="61" y="69"/>
                  </a:cubicBezTo>
                  <a:cubicBezTo>
                    <a:pt x="58" y="70"/>
                    <a:pt x="56" y="70"/>
                    <a:pt x="54" y="71"/>
                  </a:cubicBezTo>
                  <a:cubicBezTo>
                    <a:pt x="53" y="71"/>
                    <a:pt x="51" y="72"/>
                    <a:pt x="50" y="72"/>
                  </a:cubicBezTo>
                  <a:cubicBezTo>
                    <a:pt x="50" y="72"/>
                    <a:pt x="49" y="73"/>
                    <a:pt x="49" y="73"/>
                  </a:cubicBezTo>
                  <a:cubicBezTo>
                    <a:pt x="48" y="73"/>
                    <a:pt x="48" y="73"/>
                    <a:pt x="47" y="74"/>
                  </a:cubicBezTo>
                  <a:cubicBezTo>
                    <a:pt x="43" y="76"/>
                    <a:pt x="43" y="76"/>
                    <a:pt x="43" y="76"/>
                  </a:cubicBezTo>
                  <a:cubicBezTo>
                    <a:pt x="40" y="72"/>
                    <a:pt x="40" y="72"/>
                    <a:pt x="40" y="72"/>
                  </a:cubicBezTo>
                  <a:cubicBezTo>
                    <a:pt x="32" y="60"/>
                    <a:pt x="25" y="49"/>
                    <a:pt x="18" y="37"/>
                  </a:cubicBezTo>
                  <a:cubicBezTo>
                    <a:pt x="15" y="31"/>
                    <a:pt x="12" y="25"/>
                    <a:pt x="8" y="18"/>
                  </a:cubicBezTo>
                  <a:cubicBezTo>
                    <a:pt x="7" y="15"/>
                    <a:pt x="5" y="12"/>
                    <a:pt x="4" y="9"/>
                  </a:cubicBezTo>
                  <a:cubicBezTo>
                    <a:pt x="3" y="6"/>
                    <a:pt x="1" y="3"/>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76"/>
            <p:cNvSpPr/>
            <p:nvPr/>
          </p:nvSpPr>
          <p:spPr bwMode="auto">
            <a:xfrm>
              <a:off x="6000750" y="3843338"/>
              <a:ext cx="446088" cy="339725"/>
            </a:xfrm>
            <a:custGeom>
              <a:avLst/>
              <a:gdLst>
                <a:gd name="T0" fmla="*/ 0 w 105"/>
                <a:gd name="T1" fmla="*/ 0 h 80"/>
                <a:gd name="T2" fmla="*/ 7 w 105"/>
                <a:gd name="T3" fmla="*/ 8 h 80"/>
                <a:gd name="T4" fmla="*/ 13 w 105"/>
                <a:gd name="T5" fmla="*/ 16 h 80"/>
                <a:gd name="T6" fmla="*/ 26 w 105"/>
                <a:gd name="T7" fmla="*/ 32 h 80"/>
                <a:gd name="T8" fmla="*/ 49 w 105"/>
                <a:gd name="T9" fmla="*/ 66 h 80"/>
                <a:gd name="T10" fmla="*/ 41 w 105"/>
                <a:gd name="T11" fmla="*/ 64 h 80"/>
                <a:gd name="T12" fmla="*/ 44 w 105"/>
                <a:gd name="T13" fmla="*/ 63 h 80"/>
                <a:gd name="T14" fmla="*/ 46 w 105"/>
                <a:gd name="T15" fmla="*/ 62 h 80"/>
                <a:gd name="T16" fmla="*/ 50 w 105"/>
                <a:gd name="T17" fmla="*/ 61 h 80"/>
                <a:gd name="T18" fmla="*/ 55 w 105"/>
                <a:gd name="T19" fmla="*/ 60 h 80"/>
                <a:gd name="T20" fmla="*/ 59 w 105"/>
                <a:gd name="T21" fmla="*/ 60 h 80"/>
                <a:gd name="T22" fmla="*/ 64 w 105"/>
                <a:gd name="T23" fmla="*/ 59 h 80"/>
                <a:gd name="T24" fmla="*/ 68 w 105"/>
                <a:gd name="T25" fmla="*/ 60 h 80"/>
                <a:gd name="T26" fmla="*/ 77 w 105"/>
                <a:gd name="T27" fmla="*/ 61 h 80"/>
                <a:gd name="T28" fmla="*/ 81 w 105"/>
                <a:gd name="T29" fmla="*/ 63 h 80"/>
                <a:gd name="T30" fmla="*/ 85 w 105"/>
                <a:gd name="T31" fmla="*/ 64 h 80"/>
                <a:gd name="T32" fmla="*/ 89 w 105"/>
                <a:gd name="T33" fmla="*/ 66 h 80"/>
                <a:gd name="T34" fmla="*/ 92 w 105"/>
                <a:gd name="T35" fmla="*/ 69 h 80"/>
                <a:gd name="T36" fmla="*/ 96 w 105"/>
                <a:gd name="T37" fmla="*/ 71 h 80"/>
                <a:gd name="T38" fmla="*/ 99 w 105"/>
                <a:gd name="T39" fmla="*/ 74 h 80"/>
                <a:gd name="T40" fmla="*/ 102 w 105"/>
                <a:gd name="T41" fmla="*/ 77 h 80"/>
                <a:gd name="T42" fmla="*/ 105 w 105"/>
                <a:gd name="T43" fmla="*/ 80 h 80"/>
                <a:gd name="T44" fmla="*/ 101 w 105"/>
                <a:gd name="T45" fmla="*/ 78 h 80"/>
                <a:gd name="T46" fmla="*/ 97 w 105"/>
                <a:gd name="T47" fmla="*/ 76 h 80"/>
                <a:gd name="T48" fmla="*/ 90 w 105"/>
                <a:gd name="T49" fmla="*/ 73 h 80"/>
                <a:gd name="T50" fmla="*/ 86 w 105"/>
                <a:gd name="T51" fmla="*/ 72 h 80"/>
                <a:gd name="T52" fmla="*/ 83 w 105"/>
                <a:gd name="T53" fmla="*/ 71 h 80"/>
                <a:gd name="T54" fmla="*/ 79 w 105"/>
                <a:gd name="T55" fmla="*/ 70 h 80"/>
                <a:gd name="T56" fmla="*/ 75 w 105"/>
                <a:gd name="T57" fmla="*/ 69 h 80"/>
                <a:gd name="T58" fmla="*/ 71 w 105"/>
                <a:gd name="T59" fmla="*/ 69 h 80"/>
                <a:gd name="T60" fmla="*/ 68 w 105"/>
                <a:gd name="T61" fmla="*/ 69 h 80"/>
                <a:gd name="T62" fmla="*/ 60 w 105"/>
                <a:gd name="T63" fmla="*/ 70 h 80"/>
                <a:gd name="T64" fmla="*/ 53 w 105"/>
                <a:gd name="T65" fmla="*/ 72 h 80"/>
                <a:gd name="T66" fmla="*/ 50 w 105"/>
                <a:gd name="T67" fmla="*/ 73 h 80"/>
                <a:gd name="T68" fmla="*/ 48 w 105"/>
                <a:gd name="T69" fmla="*/ 74 h 80"/>
                <a:gd name="T70" fmla="*/ 47 w 105"/>
                <a:gd name="T71" fmla="*/ 74 h 80"/>
                <a:gd name="T72" fmla="*/ 42 w 105"/>
                <a:gd name="T73" fmla="*/ 77 h 80"/>
                <a:gd name="T74" fmla="*/ 39 w 105"/>
                <a:gd name="T75" fmla="*/ 73 h 80"/>
                <a:gd name="T76" fmla="*/ 18 w 105"/>
                <a:gd name="T77" fmla="*/ 38 h 80"/>
                <a:gd name="T78" fmla="*/ 8 w 105"/>
                <a:gd name="T79" fmla="*/ 19 h 80"/>
                <a:gd name="T80" fmla="*/ 4 w 105"/>
                <a:gd name="T81" fmla="*/ 10 h 80"/>
                <a:gd name="T82" fmla="*/ 0 w 105"/>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80">
                  <a:moveTo>
                    <a:pt x="0" y="0"/>
                  </a:moveTo>
                  <a:cubicBezTo>
                    <a:pt x="2" y="3"/>
                    <a:pt x="4" y="6"/>
                    <a:pt x="7" y="8"/>
                  </a:cubicBezTo>
                  <a:cubicBezTo>
                    <a:pt x="9" y="11"/>
                    <a:pt x="11" y="13"/>
                    <a:pt x="13" y="16"/>
                  </a:cubicBezTo>
                  <a:cubicBezTo>
                    <a:pt x="18" y="21"/>
                    <a:pt x="22" y="27"/>
                    <a:pt x="26" y="32"/>
                  </a:cubicBezTo>
                  <a:cubicBezTo>
                    <a:pt x="34" y="43"/>
                    <a:pt x="42" y="55"/>
                    <a:pt x="49" y="66"/>
                  </a:cubicBezTo>
                  <a:cubicBezTo>
                    <a:pt x="41" y="64"/>
                    <a:pt x="41" y="64"/>
                    <a:pt x="41" y="64"/>
                  </a:cubicBezTo>
                  <a:cubicBezTo>
                    <a:pt x="42" y="64"/>
                    <a:pt x="43" y="64"/>
                    <a:pt x="44" y="63"/>
                  </a:cubicBezTo>
                  <a:cubicBezTo>
                    <a:pt x="44" y="63"/>
                    <a:pt x="45" y="63"/>
                    <a:pt x="46" y="62"/>
                  </a:cubicBezTo>
                  <a:cubicBezTo>
                    <a:pt x="47" y="62"/>
                    <a:pt x="49" y="61"/>
                    <a:pt x="50" y="61"/>
                  </a:cubicBezTo>
                  <a:cubicBezTo>
                    <a:pt x="52" y="61"/>
                    <a:pt x="53" y="60"/>
                    <a:pt x="55" y="60"/>
                  </a:cubicBezTo>
                  <a:cubicBezTo>
                    <a:pt x="56" y="60"/>
                    <a:pt x="58" y="60"/>
                    <a:pt x="59" y="60"/>
                  </a:cubicBezTo>
                  <a:cubicBezTo>
                    <a:pt x="61" y="60"/>
                    <a:pt x="62" y="59"/>
                    <a:pt x="64" y="59"/>
                  </a:cubicBezTo>
                  <a:cubicBezTo>
                    <a:pt x="65" y="59"/>
                    <a:pt x="67" y="60"/>
                    <a:pt x="68" y="60"/>
                  </a:cubicBezTo>
                  <a:cubicBezTo>
                    <a:pt x="71" y="60"/>
                    <a:pt x="74" y="60"/>
                    <a:pt x="77" y="61"/>
                  </a:cubicBezTo>
                  <a:cubicBezTo>
                    <a:pt x="78" y="62"/>
                    <a:pt x="80" y="62"/>
                    <a:pt x="81" y="63"/>
                  </a:cubicBezTo>
                  <a:cubicBezTo>
                    <a:pt x="82" y="63"/>
                    <a:pt x="84" y="64"/>
                    <a:pt x="85" y="64"/>
                  </a:cubicBezTo>
                  <a:cubicBezTo>
                    <a:pt x="86" y="65"/>
                    <a:pt x="88" y="66"/>
                    <a:pt x="89" y="66"/>
                  </a:cubicBezTo>
                  <a:cubicBezTo>
                    <a:pt x="90" y="67"/>
                    <a:pt x="91" y="68"/>
                    <a:pt x="92" y="69"/>
                  </a:cubicBezTo>
                  <a:cubicBezTo>
                    <a:pt x="94" y="69"/>
                    <a:pt x="95" y="70"/>
                    <a:pt x="96" y="71"/>
                  </a:cubicBezTo>
                  <a:cubicBezTo>
                    <a:pt x="97" y="72"/>
                    <a:pt x="98" y="73"/>
                    <a:pt x="99" y="74"/>
                  </a:cubicBezTo>
                  <a:cubicBezTo>
                    <a:pt x="100" y="75"/>
                    <a:pt x="101" y="76"/>
                    <a:pt x="102" y="77"/>
                  </a:cubicBezTo>
                  <a:cubicBezTo>
                    <a:pt x="103" y="78"/>
                    <a:pt x="104" y="79"/>
                    <a:pt x="105" y="80"/>
                  </a:cubicBezTo>
                  <a:cubicBezTo>
                    <a:pt x="101" y="78"/>
                    <a:pt x="101" y="78"/>
                    <a:pt x="101" y="78"/>
                  </a:cubicBezTo>
                  <a:cubicBezTo>
                    <a:pt x="100" y="78"/>
                    <a:pt x="99" y="77"/>
                    <a:pt x="97" y="76"/>
                  </a:cubicBezTo>
                  <a:cubicBezTo>
                    <a:pt x="95" y="75"/>
                    <a:pt x="93" y="74"/>
                    <a:pt x="90" y="73"/>
                  </a:cubicBezTo>
                  <a:cubicBezTo>
                    <a:pt x="89" y="73"/>
                    <a:pt x="88" y="72"/>
                    <a:pt x="86" y="72"/>
                  </a:cubicBezTo>
                  <a:cubicBezTo>
                    <a:pt x="85" y="71"/>
                    <a:pt x="84" y="71"/>
                    <a:pt x="83" y="71"/>
                  </a:cubicBezTo>
                  <a:cubicBezTo>
                    <a:pt x="81" y="70"/>
                    <a:pt x="80" y="70"/>
                    <a:pt x="79" y="70"/>
                  </a:cubicBezTo>
                  <a:cubicBezTo>
                    <a:pt x="78" y="70"/>
                    <a:pt x="76" y="70"/>
                    <a:pt x="75" y="69"/>
                  </a:cubicBezTo>
                  <a:cubicBezTo>
                    <a:pt x="74" y="69"/>
                    <a:pt x="73" y="69"/>
                    <a:pt x="71" y="69"/>
                  </a:cubicBezTo>
                  <a:cubicBezTo>
                    <a:pt x="70" y="69"/>
                    <a:pt x="69" y="69"/>
                    <a:pt x="68" y="69"/>
                  </a:cubicBezTo>
                  <a:cubicBezTo>
                    <a:pt x="65" y="69"/>
                    <a:pt x="63" y="70"/>
                    <a:pt x="60" y="70"/>
                  </a:cubicBezTo>
                  <a:cubicBezTo>
                    <a:pt x="58" y="70"/>
                    <a:pt x="56" y="71"/>
                    <a:pt x="53" y="72"/>
                  </a:cubicBezTo>
                  <a:cubicBezTo>
                    <a:pt x="52" y="72"/>
                    <a:pt x="51" y="73"/>
                    <a:pt x="50" y="73"/>
                  </a:cubicBezTo>
                  <a:cubicBezTo>
                    <a:pt x="49" y="73"/>
                    <a:pt x="49" y="73"/>
                    <a:pt x="48" y="74"/>
                  </a:cubicBezTo>
                  <a:cubicBezTo>
                    <a:pt x="48" y="74"/>
                    <a:pt x="47" y="74"/>
                    <a:pt x="47" y="74"/>
                  </a:cubicBezTo>
                  <a:cubicBezTo>
                    <a:pt x="42" y="77"/>
                    <a:pt x="42" y="77"/>
                    <a:pt x="42" y="77"/>
                  </a:cubicBezTo>
                  <a:cubicBezTo>
                    <a:pt x="39" y="73"/>
                    <a:pt x="39" y="73"/>
                    <a:pt x="39" y="73"/>
                  </a:cubicBezTo>
                  <a:cubicBezTo>
                    <a:pt x="32" y="61"/>
                    <a:pt x="25" y="50"/>
                    <a:pt x="18" y="38"/>
                  </a:cubicBezTo>
                  <a:cubicBezTo>
                    <a:pt x="14" y="32"/>
                    <a:pt x="11" y="26"/>
                    <a:pt x="8" y="19"/>
                  </a:cubicBezTo>
                  <a:cubicBezTo>
                    <a:pt x="7" y="16"/>
                    <a:pt x="5" y="13"/>
                    <a:pt x="4" y="10"/>
                  </a:cubicBezTo>
                  <a:cubicBezTo>
                    <a:pt x="2" y="7"/>
                    <a:pt x="1" y="4"/>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77"/>
            <p:cNvSpPr/>
            <p:nvPr/>
          </p:nvSpPr>
          <p:spPr bwMode="auto">
            <a:xfrm>
              <a:off x="4745038" y="2014538"/>
              <a:ext cx="2701925" cy="2857500"/>
            </a:xfrm>
            <a:custGeom>
              <a:avLst/>
              <a:gdLst>
                <a:gd name="T0" fmla="*/ 635 w 635"/>
                <a:gd name="T1" fmla="*/ 208 h 672"/>
                <a:gd name="T2" fmla="*/ 609 w 635"/>
                <a:gd name="T3" fmla="*/ 100 h 672"/>
                <a:gd name="T4" fmla="*/ 604 w 635"/>
                <a:gd name="T5" fmla="*/ 89 h 672"/>
                <a:gd name="T6" fmla="*/ 535 w 635"/>
                <a:gd name="T7" fmla="*/ 10 h 672"/>
                <a:gd name="T8" fmla="*/ 426 w 635"/>
                <a:gd name="T9" fmla="*/ 31 h 672"/>
                <a:gd name="T10" fmla="*/ 389 w 635"/>
                <a:gd name="T11" fmla="*/ 124 h 672"/>
                <a:gd name="T12" fmla="*/ 387 w 635"/>
                <a:gd name="T13" fmla="*/ 156 h 672"/>
                <a:gd name="T14" fmla="*/ 199 w 635"/>
                <a:gd name="T15" fmla="*/ 346 h 672"/>
                <a:gd name="T16" fmla="*/ 168 w 635"/>
                <a:gd name="T17" fmla="*/ 454 h 672"/>
                <a:gd name="T18" fmla="*/ 1 w 635"/>
                <a:gd name="T19" fmla="*/ 591 h 672"/>
                <a:gd name="T20" fmla="*/ 92 w 635"/>
                <a:gd name="T21" fmla="*/ 654 h 672"/>
                <a:gd name="T22" fmla="*/ 204 w 635"/>
                <a:gd name="T23" fmla="*/ 489 h 672"/>
                <a:gd name="T24" fmla="*/ 255 w 635"/>
                <a:gd name="T25" fmla="*/ 481 h 672"/>
                <a:gd name="T26" fmla="*/ 416 w 635"/>
                <a:gd name="T27" fmla="*/ 454 h 672"/>
                <a:gd name="T28" fmla="*/ 577 w 635"/>
                <a:gd name="T29" fmla="*/ 378 h 672"/>
                <a:gd name="T30" fmla="*/ 625 w 635"/>
                <a:gd name="T31" fmla="*/ 279 h 672"/>
                <a:gd name="T32" fmla="*/ 635 w 635"/>
                <a:gd name="T33" fmla="*/ 20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672">
                  <a:moveTo>
                    <a:pt x="635" y="208"/>
                  </a:moveTo>
                  <a:cubicBezTo>
                    <a:pt x="634" y="170"/>
                    <a:pt x="622" y="135"/>
                    <a:pt x="609" y="100"/>
                  </a:cubicBezTo>
                  <a:cubicBezTo>
                    <a:pt x="607" y="96"/>
                    <a:pt x="606" y="93"/>
                    <a:pt x="604" y="89"/>
                  </a:cubicBezTo>
                  <a:cubicBezTo>
                    <a:pt x="590" y="54"/>
                    <a:pt x="574" y="21"/>
                    <a:pt x="535" y="10"/>
                  </a:cubicBezTo>
                  <a:cubicBezTo>
                    <a:pt x="500" y="0"/>
                    <a:pt x="456" y="11"/>
                    <a:pt x="426" y="31"/>
                  </a:cubicBezTo>
                  <a:cubicBezTo>
                    <a:pt x="390" y="54"/>
                    <a:pt x="383" y="84"/>
                    <a:pt x="389" y="124"/>
                  </a:cubicBezTo>
                  <a:cubicBezTo>
                    <a:pt x="390" y="130"/>
                    <a:pt x="394" y="150"/>
                    <a:pt x="387" y="156"/>
                  </a:cubicBezTo>
                  <a:cubicBezTo>
                    <a:pt x="367" y="173"/>
                    <a:pt x="276" y="162"/>
                    <a:pt x="199" y="346"/>
                  </a:cubicBezTo>
                  <a:cubicBezTo>
                    <a:pt x="179" y="395"/>
                    <a:pt x="173" y="432"/>
                    <a:pt x="168" y="454"/>
                  </a:cubicBezTo>
                  <a:cubicBezTo>
                    <a:pt x="119" y="488"/>
                    <a:pt x="0" y="567"/>
                    <a:pt x="1" y="591"/>
                  </a:cubicBezTo>
                  <a:cubicBezTo>
                    <a:pt x="2" y="623"/>
                    <a:pt x="53" y="672"/>
                    <a:pt x="92" y="654"/>
                  </a:cubicBezTo>
                  <a:cubicBezTo>
                    <a:pt x="119" y="642"/>
                    <a:pt x="174" y="545"/>
                    <a:pt x="204" y="489"/>
                  </a:cubicBezTo>
                  <a:cubicBezTo>
                    <a:pt x="218" y="487"/>
                    <a:pt x="235" y="483"/>
                    <a:pt x="255" y="481"/>
                  </a:cubicBezTo>
                  <a:cubicBezTo>
                    <a:pt x="309" y="473"/>
                    <a:pt x="364" y="468"/>
                    <a:pt x="416" y="454"/>
                  </a:cubicBezTo>
                  <a:cubicBezTo>
                    <a:pt x="470" y="439"/>
                    <a:pt x="537" y="418"/>
                    <a:pt x="577" y="378"/>
                  </a:cubicBezTo>
                  <a:cubicBezTo>
                    <a:pt x="603" y="352"/>
                    <a:pt x="616" y="314"/>
                    <a:pt x="625" y="279"/>
                  </a:cubicBezTo>
                  <a:cubicBezTo>
                    <a:pt x="632" y="256"/>
                    <a:pt x="635" y="232"/>
                    <a:pt x="635" y="208"/>
                  </a:cubicBezTo>
                  <a:close/>
                </a:path>
              </a:pathLst>
            </a:custGeom>
            <a:solidFill>
              <a:srgbClr val="E45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78"/>
            <p:cNvSpPr/>
            <p:nvPr/>
          </p:nvSpPr>
          <p:spPr bwMode="auto">
            <a:xfrm>
              <a:off x="6740525" y="2155825"/>
              <a:ext cx="696913" cy="666750"/>
            </a:xfrm>
            <a:custGeom>
              <a:avLst/>
              <a:gdLst>
                <a:gd name="T0" fmla="*/ 26 w 164"/>
                <a:gd name="T1" fmla="*/ 20 h 157"/>
                <a:gd name="T2" fmla="*/ 77 w 164"/>
                <a:gd name="T3" fmla="*/ 101 h 157"/>
                <a:gd name="T4" fmla="*/ 164 w 164"/>
                <a:gd name="T5" fmla="*/ 157 h 157"/>
                <a:gd name="T6" fmla="*/ 140 w 164"/>
                <a:gd name="T7" fmla="*/ 67 h 157"/>
                <a:gd name="T8" fmla="*/ 135 w 164"/>
                <a:gd name="T9" fmla="*/ 56 h 157"/>
                <a:gd name="T10" fmla="*/ 125 w 164"/>
                <a:gd name="T11" fmla="*/ 33 h 157"/>
                <a:gd name="T12" fmla="*/ 26 w 164"/>
                <a:gd name="T13" fmla="*/ 20 h 157"/>
              </a:gdLst>
              <a:ahLst/>
              <a:cxnLst>
                <a:cxn ang="0">
                  <a:pos x="T0" y="T1"/>
                </a:cxn>
                <a:cxn ang="0">
                  <a:pos x="T2" y="T3"/>
                </a:cxn>
                <a:cxn ang="0">
                  <a:pos x="T4" y="T5"/>
                </a:cxn>
                <a:cxn ang="0">
                  <a:pos x="T6" y="T7"/>
                </a:cxn>
                <a:cxn ang="0">
                  <a:pos x="T8" y="T9"/>
                </a:cxn>
                <a:cxn ang="0">
                  <a:pos x="T10" y="T11"/>
                </a:cxn>
                <a:cxn ang="0">
                  <a:pos x="T12" y="T13"/>
                </a:cxn>
              </a:cxnLst>
              <a:rect l="0" t="0" r="r" b="b"/>
              <a:pathLst>
                <a:path w="164" h="157">
                  <a:moveTo>
                    <a:pt x="26" y="20"/>
                  </a:moveTo>
                  <a:cubicBezTo>
                    <a:pt x="0" y="44"/>
                    <a:pt x="19" y="81"/>
                    <a:pt x="77" y="101"/>
                  </a:cubicBezTo>
                  <a:cubicBezTo>
                    <a:pt x="118" y="115"/>
                    <a:pt x="147" y="135"/>
                    <a:pt x="164" y="157"/>
                  </a:cubicBezTo>
                  <a:cubicBezTo>
                    <a:pt x="161" y="126"/>
                    <a:pt x="151" y="96"/>
                    <a:pt x="140" y="67"/>
                  </a:cubicBezTo>
                  <a:cubicBezTo>
                    <a:pt x="138" y="63"/>
                    <a:pt x="137" y="60"/>
                    <a:pt x="135" y="56"/>
                  </a:cubicBezTo>
                  <a:cubicBezTo>
                    <a:pt x="132" y="48"/>
                    <a:pt x="129" y="41"/>
                    <a:pt x="125" y="33"/>
                  </a:cubicBezTo>
                  <a:cubicBezTo>
                    <a:pt x="106" y="24"/>
                    <a:pt x="47" y="0"/>
                    <a:pt x="26" y="20"/>
                  </a:cubicBezTo>
                  <a:close/>
                </a:path>
              </a:pathLst>
            </a:custGeom>
            <a:solidFill>
              <a:srgbClr val="E774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79"/>
            <p:cNvSpPr/>
            <p:nvPr/>
          </p:nvSpPr>
          <p:spPr bwMode="auto">
            <a:xfrm>
              <a:off x="5613400" y="3133725"/>
              <a:ext cx="1808163" cy="960438"/>
            </a:xfrm>
            <a:custGeom>
              <a:avLst/>
              <a:gdLst>
                <a:gd name="T0" fmla="*/ 425 w 425"/>
                <a:gd name="T1" fmla="*/ 0 h 226"/>
                <a:gd name="T2" fmla="*/ 377 w 425"/>
                <a:gd name="T3" fmla="*/ 99 h 226"/>
                <a:gd name="T4" fmla="*/ 216 w 425"/>
                <a:gd name="T5" fmla="*/ 175 h 226"/>
                <a:gd name="T6" fmla="*/ 64 w 425"/>
                <a:gd name="T7" fmla="*/ 200 h 226"/>
                <a:gd name="T8" fmla="*/ 8 w 425"/>
                <a:gd name="T9" fmla="*/ 214 h 226"/>
                <a:gd name="T10" fmla="*/ 0 w 425"/>
                <a:gd name="T11" fmla="*/ 226 h 226"/>
                <a:gd name="T12" fmla="*/ 51 w 425"/>
                <a:gd name="T13" fmla="*/ 218 h 226"/>
                <a:gd name="T14" fmla="*/ 212 w 425"/>
                <a:gd name="T15" fmla="*/ 191 h 226"/>
                <a:gd name="T16" fmla="*/ 373 w 425"/>
                <a:gd name="T17" fmla="*/ 115 h 226"/>
                <a:gd name="T18" fmla="*/ 421 w 425"/>
                <a:gd name="T19" fmla="*/ 16 h 226"/>
                <a:gd name="T20" fmla="*/ 425 w 425"/>
                <a:gd name="T21" fmla="*/ 0 h 226"/>
                <a:gd name="T22" fmla="*/ 425 w 425"/>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 h="226">
                  <a:moveTo>
                    <a:pt x="425" y="0"/>
                  </a:moveTo>
                  <a:cubicBezTo>
                    <a:pt x="416" y="35"/>
                    <a:pt x="403" y="73"/>
                    <a:pt x="377" y="99"/>
                  </a:cubicBezTo>
                  <a:cubicBezTo>
                    <a:pt x="337" y="139"/>
                    <a:pt x="269" y="160"/>
                    <a:pt x="216" y="175"/>
                  </a:cubicBezTo>
                  <a:cubicBezTo>
                    <a:pt x="164" y="189"/>
                    <a:pt x="118" y="192"/>
                    <a:pt x="64" y="200"/>
                  </a:cubicBezTo>
                  <a:cubicBezTo>
                    <a:pt x="45" y="202"/>
                    <a:pt x="16" y="209"/>
                    <a:pt x="8" y="214"/>
                  </a:cubicBezTo>
                  <a:cubicBezTo>
                    <a:pt x="1" y="219"/>
                    <a:pt x="0" y="224"/>
                    <a:pt x="0" y="226"/>
                  </a:cubicBezTo>
                  <a:cubicBezTo>
                    <a:pt x="14" y="224"/>
                    <a:pt x="31" y="220"/>
                    <a:pt x="51" y="218"/>
                  </a:cubicBezTo>
                  <a:cubicBezTo>
                    <a:pt x="105" y="210"/>
                    <a:pt x="160" y="205"/>
                    <a:pt x="212" y="191"/>
                  </a:cubicBezTo>
                  <a:cubicBezTo>
                    <a:pt x="266" y="176"/>
                    <a:pt x="333" y="155"/>
                    <a:pt x="373" y="115"/>
                  </a:cubicBezTo>
                  <a:cubicBezTo>
                    <a:pt x="399" y="89"/>
                    <a:pt x="412" y="51"/>
                    <a:pt x="421" y="16"/>
                  </a:cubicBezTo>
                  <a:cubicBezTo>
                    <a:pt x="423" y="11"/>
                    <a:pt x="424" y="5"/>
                    <a:pt x="425" y="0"/>
                  </a:cubicBezTo>
                  <a:cubicBezTo>
                    <a:pt x="425" y="0"/>
                    <a:pt x="425" y="0"/>
                    <a:pt x="425" y="0"/>
                  </a:cubicBezTo>
                  <a:close/>
                </a:path>
              </a:pathLst>
            </a:custGeom>
            <a:solidFill>
              <a:srgbClr val="CD4B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80"/>
            <p:cNvSpPr/>
            <p:nvPr/>
          </p:nvSpPr>
          <p:spPr bwMode="auto">
            <a:xfrm>
              <a:off x="6727825" y="2155825"/>
              <a:ext cx="668338" cy="454025"/>
            </a:xfrm>
            <a:custGeom>
              <a:avLst/>
              <a:gdLst>
                <a:gd name="T0" fmla="*/ 49 w 157"/>
                <a:gd name="T1" fmla="*/ 3 h 107"/>
                <a:gd name="T2" fmla="*/ 38 w 157"/>
                <a:gd name="T3" fmla="*/ 74 h 107"/>
                <a:gd name="T4" fmla="*/ 157 w 157"/>
                <a:gd name="T5" fmla="*/ 107 h 107"/>
                <a:gd name="T6" fmla="*/ 143 w 157"/>
                <a:gd name="T7" fmla="*/ 67 h 107"/>
                <a:gd name="T8" fmla="*/ 138 w 157"/>
                <a:gd name="T9" fmla="*/ 56 h 107"/>
                <a:gd name="T10" fmla="*/ 126 w 157"/>
                <a:gd name="T11" fmla="*/ 29 h 107"/>
                <a:gd name="T12" fmla="*/ 49 w 157"/>
                <a:gd name="T13" fmla="*/ 3 h 107"/>
              </a:gdLst>
              <a:ahLst/>
              <a:cxnLst>
                <a:cxn ang="0">
                  <a:pos x="T0" y="T1"/>
                </a:cxn>
                <a:cxn ang="0">
                  <a:pos x="T2" y="T3"/>
                </a:cxn>
                <a:cxn ang="0">
                  <a:pos x="T4" y="T5"/>
                </a:cxn>
                <a:cxn ang="0">
                  <a:pos x="T6" y="T7"/>
                </a:cxn>
                <a:cxn ang="0">
                  <a:pos x="T8" y="T9"/>
                </a:cxn>
                <a:cxn ang="0">
                  <a:pos x="T10" y="T11"/>
                </a:cxn>
                <a:cxn ang="0">
                  <a:pos x="T12" y="T13"/>
                </a:cxn>
              </a:cxnLst>
              <a:rect l="0" t="0" r="r" b="b"/>
              <a:pathLst>
                <a:path w="157" h="107">
                  <a:moveTo>
                    <a:pt x="49" y="3"/>
                  </a:moveTo>
                  <a:cubicBezTo>
                    <a:pt x="0" y="9"/>
                    <a:pt x="11" y="55"/>
                    <a:pt x="38" y="74"/>
                  </a:cubicBezTo>
                  <a:cubicBezTo>
                    <a:pt x="61" y="89"/>
                    <a:pt x="119" y="91"/>
                    <a:pt x="157" y="107"/>
                  </a:cubicBezTo>
                  <a:cubicBezTo>
                    <a:pt x="153" y="94"/>
                    <a:pt x="148" y="80"/>
                    <a:pt x="143" y="67"/>
                  </a:cubicBezTo>
                  <a:cubicBezTo>
                    <a:pt x="141" y="63"/>
                    <a:pt x="140" y="60"/>
                    <a:pt x="138" y="56"/>
                  </a:cubicBezTo>
                  <a:cubicBezTo>
                    <a:pt x="134" y="47"/>
                    <a:pt x="131" y="38"/>
                    <a:pt x="126" y="29"/>
                  </a:cubicBezTo>
                  <a:cubicBezTo>
                    <a:pt x="110" y="17"/>
                    <a:pt x="82" y="0"/>
                    <a:pt x="49" y="3"/>
                  </a:cubicBezTo>
                  <a:close/>
                </a:path>
              </a:pathLst>
            </a:custGeom>
            <a:solidFill>
              <a:srgbClr val="EC9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1"/>
            <p:cNvSpPr/>
            <p:nvPr/>
          </p:nvSpPr>
          <p:spPr bwMode="auto">
            <a:xfrm>
              <a:off x="6149975" y="2146300"/>
              <a:ext cx="701675" cy="366713"/>
            </a:xfrm>
            <a:custGeom>
              <a:avLst/>
              <a:gdLst>
                <a:gd name="T0" fmla="*/ 100 w 165"/>
                <a:gd name="T1" fmla="*/ 16 h 86"/>
                <a:gd name="T2" fmla="*/ 57 w 165"/>
                <a:gd name="T3" fmla="*/ 7 h 86"/>
                <a:gd name="T4" fmla="*/ 11 w 165"/>
                <a:gd name="T5" fmla="*/ 7 h 86"/>
                <a:gd name="T6" fmla="*/ 73 w 165"/>
                <a:gd name="T7" fmla="*/ 77 h 86"/>
                <a:gd name="T8" fmla="*/ 154 w 165"/>
                <a:gd name="T9" fmla="*/ 75 h 86"/>
                <a:gd name="T10" fmla="*/ 116 w 165"/>
                <a:gd name="T11" fmla="*/ 27 h 86"/>
                <a:gd name="T12" fmla="*/ 100 w 165"/>
                <a:gd name="T13" fmla="*/ 16 h 86"/>
              </a:gdLst>
              <a:ahLst/>
              <a:cxnLst>
                <a:cxn ang="0">
                  <a:pos x="T0" y="T1"/>
                </a:cxn>
                <a:cxn ang="0">
                  <a:pos x="T2" y="T3"/>
                </a:cxn>
                <a:cxn ang="0">
                  <a:pos x="T4" y="T5"/>
                </a:cxn>
                <a:cxn ang="0">
                  <a:pos x="T6" y="T7"/>
                </a:cxn>
                <a:cxn ang="0">
                  <a:pos x="T8" y="T9"/>
                </a:cxn>
                <a:cxn ang="0">
                  <a:pos x="T10" y="T11"/>
                </a:cxn>
                <a:cxn ang="0">
                  <a:pos x="T12" y="T13"/>
                </a:cxn>
              </a:cxnLst>
              <a:rect l="0" t="0" r="r" b="b"/>
              <a:pathLst>
                <a:path w="165" h="86">
                  <a:moveTo>
                    <a:pt x="100" y="16"/>
                  </a:moveTo>
                  <a:cubicBezTo>
                    <a:pt x="87" y="10"/>
                    <a:pt x="73" y="8"/>
                    <a:pt x="57" y="7"/>
                  </a:cubicBezTo>
                  <a:cubicBezTo>
                    <a:pt x="48" y="6"/>
                    <a:pt x="20" y="0"/>
                    <a:pt x="11" y="7"/>
                  </a:cubicBezTo>
                  <a:cubicBezTo>
                    <a:pt x="0" y="15"/>
                    <a:pt x="64" y="72"/>
                    <a:pt x="73" y="77"/>
                  </a:cubicBezTo>
                  <a:cubicBezTo>
                    <a:pt x="90" y="86"/>
                    <a:pt x="137" y="84"/>
                    <a:pt x="154" y="75"/>
                  </a:cubicBezTo>
                  <a:cubicBezTo>
                    <a:pt x="165" y="69"/>
                    <a:pt x="120" y="30"/>
                    <a:pt x="116" y="27"/>
                  </a:cubicBezTo>
                  <a:cubicBezTo>
                    <a:pt x="111" y="22"/>
                    <a:pt x="106" y="19"/>
                    <a:pt x="100" y="16"/>
                  </a:cubicBezTo>
                  <a:close/>
                </a:path>
              </a:pathLst>
            </a:custGeom>
            <a:solidFill>
              <a:srgbClr val="E09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82"/>
            <p:cNvSpPr/>
            <p:nvPr/>
          </p:nvSpPr>
          <p:spPr bwMode="auto">
            <a:xfrm>
              <a:off x="6821488" y="2193925"/>
              <a:ext cx="255588" cy="255588"/>
            </a:xfrm>
            <a:custGeom>
              <a:avLst/>
              <a:gdLst>
                <a:gd name="T0" fmla="*/ 58 w 60"/>
                <a:gd name="T1" fmla="*/ 32 h 60"/>
                <a:gd name="T2" fmla="*/ 27 w 60"/>
                <a:gd name="T3" fmla="*/ 58 h 60"/>
                <a:gd name="T4" fmla="*/ 1 w 60"/>
                <a:gd name="T5" fmla="*/ 27 h 60"/>
                <a:gd name="T6" fmla="*/ 32 w 60"/>
                <a:gd name="T7" fmla="*/ 1 h 60"/>
                <a:gd name="T8" fmla="*/ 58 w 60"/>
                <a:gd name="T9" fmla="*/ 32 h 60"/>
              </a:gdLst>
              <a:ahLst/>
              <a:cxnLst>
                <a:cxn ang="0">
                  <a:pos x="T0" y="T1"/>
                </a:cxn>
                <a:cxn ang="0">
                  <a:pos x="T2" y="T3"/>
                </a:cxn>
                <a:cxn ang="0">
                  <a:pos x="T4" y="T5"/>
                </a:cxn>
                <a:cxn ang="0">
                  <a:pos x="T6" y="T7"/>
                </a:cxn>
                <a:cxn ang="0">
                  <a:pos x="T8" y="T9"/>
                </a:cxn>
              </a:cxnLst>
              <a:rect l="0" t="0" r="r" b="b"/>
              <a:pathLst>
                <a:path w="60" h="60">
                  <a:moveTo>
                    <a:pt x="58" y="32"/>
                  </a:moveTo>
                  <a:cubicBezTo>
                    <a:pt x="57" y="48"/>
                    <a:pt x="43" y="60"/>
                    <a:pt x="27" y="58"/>
                  </a:cubicBezTo>
                  <a:cubicBezTo>
                    <a:pt x="12" y="57"/>
                    <a:pt x="0" y="43"/>
                    <a:pt x="1" y="27"/>
                  </a:cubicBezTo>
                  <a:cubicBezTo>
                    <a:pt x="3" y="11"/>
                    <a:pt x="17" y="0"/>
                    <a:pt x="32" y="1"/>
                  </a:cubicBezTo>
                  <a:cubicBezTo>
                    <a:pt x="48" y="3"/>
                    <a:pt x="60" y="17"/>
                    <a:pt x="58"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83"/>
            <p:cNvSpPr/>
            <p:nvPr/>
          </p:nvSpPr>
          <p:spPr bwMode="auto">
            <a:xfrm>
              <a:off x="6846888" y="2219325"/>
              <a:ext cx="204788" cy="204788"/>
            </a:xfrm>
            <a:custGeom>
              <a:avLst/>
              <a:gdLst>
                <a:gd name="T0" fmla="*/ 46 w 48"/>
                <a:gd name="T1" fmla="*/ 26 h 48"/>
                <a:gd name="T2" fmla="*/ 22 w 48"/>
                <a:gd name="T3" fmla="*/ 46 h 48"/>
                <a:gd name="T4" fmla="*/ 1 w 48"/>
                <a:gd name="T5" fmla="*/ 22 h 48"/>
                <a:gd name="T6" fmla="*/ 26 w 48"/>
                <a:gd name="T7" fmla="*/ 1 h 48"/>
                <a:gd name="T8" fmla="*/ 46 w 48"/>
                <a:gd name="T9" fmla="*/ 26 h 48"/>
              </a:gdLst>
              <a:ahLst/>
              <a:cxnLst>
                <a:cxn ang="0">
                  <a:pos x="T0" y="T1"/>
                </a:cxn>
                <a:cxn ang="0">
                  <a:pos x="T2" y="T3"/>
                </a:cxn>
                <a:cxn ang="0">
                  <a:pos x="T4" y="T5"/>
                </a:cxn>
                <a:cxn ang="0">
                  <a:pos x="T6" y="T7"/>
                </a:cxn>
                <a:cxn ang="0">
                  <a:pos x="T8" y="T9"/>
                </a:cxn>
              </a:cxnLst>
              <a:rect l="0" t="0" r="r" b="b"/>
              <a:pathLst>
                <a:path w="48" h="48">
                  <a:moveTo>
                    <a:pt x="46" y="26"/>
                  </a:moveTo>
                  <a:cubicBezTo>
                    <a:pt x="45" y="38"/>
                    <a:pt x="34" y="48"/>
                    <a:pt x="22" y="46"/>
                  </a:cubicBezTo>
                  <a:cubicBezTo>
                    <a:pt x="9" y="45"/>
                    <a:pt x="0" y="34"/>
                    <a:pt x="1" y="22"/>
                  </a:cubicBezTo>
                  <a:cubicBezTo>
                    <a:pt x="2" y="9"/>
                    <a:pt x="13" y="0"/>
                    <a:pt x="26" y="1"/>
                  </a:cubicBezTo>
                  <a:cubicBezTo>
                    <a:pt x="38" y="2"/>
                    <a:pt x="48" y="13"/>
                    <a:pt x="46" y="26"/>
                  </a:cubicBezTo>
                  <a:close/>
                </a:path>
              </a:pathLst>
            </a:custGeom>
            <a:solidFill>
              <a:srgbClr val="4A35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84"/>
            <p:cNvSpPr/>
            <p:nvPr/>
          </p:nvSpPr>
          <p:spPr bwMode="auto">
            <a:xfrm>
              <a:off x="5268913" y="2593975"/>
              <a:ext cx="1684338" cy="1538288"/>
            </a:xfrm>
            <a:custGeom>
              <a:avLst/>
              <a:gdLst>
                <a:gd name="T0" fmla="*/ 219 w 396"/>
                <a:gd name="T1" fmla="*/ 29 h 362"/>
                <a:gd name="T2" fmla="*/ 368 w 396"/>
                <a:gd name="T3" fmla="*/ 126 h 362"/>
                <a:gd name="T4" fmla="*/ 27 w 396"/>
                <a:gd name="T5" fmla="*/ 339 h 362"/>
                <a:gd name="T6" fmla="*/ 219 w 396"/>
                <a:gd name="T7" fmla="*/ 29 h 362"/>
              </a:gdLst>
              <a:ahLst/>
              <a:cxnLst>
                <a:cxn ang="0">
                  <a:pos x="T0" y="T1"/>
                </a:cxn>
                <a:cxn ang="0">
                  <a:pos x="T2" y="T3"/>
                </a:cxn>
                <a:cxn ang="0">
                  <a:pos x="T4" y="T5"/>
                </a:cxn>
                <a:cxn ang="0">
                  <a:pos x="T6" y="T7"/>
                </a:cxn>
              </a:cxnLst>
              <a:rect l="0" t="0" r="r" b="b"/>
              <a:pathLst>
                <a:path w="396" h="362">
                  <a:moveTo>
                    <a:pt x="219" y="29"/>
                  </a:moveTo>
                  <a:cubicBezTo>
                    <a:pt x="299" y="0"/>
                    <a:pt x="396" y="46"/>
                    <a:pt x="368" y="126"/>
                  </a:cubicBezTo>
                  <a:cubicBezTo>
                    <a:pt x="339" y="206"/>
                    <a:pt x="69" y="362"/>
                    <a:pt x="27" y="339"/>
                  </a:cubicBezTo>
                  <a:cubicBezTo>
                    <a:pt x="0" y="324"/>
                    <a:pt x="121" y="64"/>
                    <a:pt x="219" y="29"/>
                  </a:cubicBezTo>
                  <a:close/>
                </a:path>
              </a:pathLst>
            </a:custGeom>
            <a:solidFill>
              <a:srgbClr val="C63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85"/>
            <p:cNvSpPr/>
            <p:nvPr/>
          </p:nvSpPr>
          <p:spPr bwMode="auto">
            <a:xfrm>
              <a:off x="5362575" y="3082925"/>
              <a:ext cx="1484313" cy="1049338"/>
            </a:xfrm>
            <a:custGeom>
              <a:avLst/>
              <a:gdLst>
                <a:gd name="T0" fmla="*/ 348 w 349"/>
                <a:gd name="T1" fmla="*/ 1 h 247"/>
                <a:gd name="T2" fmla="*/ 3 w 349"/>
                <a:gd name="T3" fmla="*/ 201 h 247"/>
                <a:gd name="T4" fmla="*/ 5 w 349"/>
                <a:gd name="T5" fmla="*/ 224 h 247"/>
                <a:gd name="T6" fmla="*/ 346 w 349"/>
                <a:gd name="T7" fmla="*/ 11 h 247"/>
                <a:gd name="T8" fmla="*/ 349 w 349"/>
                <a:gd name="T9" fmla="*/ 0 h 247"/>
                <a:gd name="T10" fmla="*/ 348 w 349"/>
                <a:gd name="T11" fmla="*/ 1 h 247"/>
              </a:gdLst>
              <a:ahLst/>
              <a:cxnLst>
                <a:cxn ang="0">
                  <a:pos x="T0" y="T1"/>
                </a:cxn>
                <a:cxn ang="0">
                  <a:pos x="T2" y="T3"/>
                </a:cxn>
                <a:cxn ang="0">
                  <a:pos x="T4" y="T5"/>
                </a:cxn>
                <a:cxn ang="0">
                  <a:pos x="T6" y="T7"/>
                </a:cxn>
                <a:cxn ang="0">
                  <a:pos x="T8" y="T9"/>
                </a:cxn>
                <a:cxn ang="0">
                  <a:pos x="T10" y="T11"/>
                </a:cxn>
              </a:cxnLst>
              <a:rect l="0" t="0" r="r" b="b"/>
              <a:pathLst>
                <a:path w="349" h="247">
                  <a:moveTo>
                    <a:pt x="348" y="1"/>
                  </a:moveTo>
                  <a:cubicBezTo>
                    <a:pt x="317" y="74"/>
                    <a:pt x="77" y="199"/>
                    <a:pt x="3" y="201"/>
                  </a:cubicBezTo>
                  <a:cubicBezTo>
                    <a:pt x="0" y="213"/>
                    <a:pt x="1" y="222"/>
                    <a:pt x="5" y="224"/>
                  </a:cubicBezTo>
                  <a:cubicBezTo>
                    <a:pt x="47" y="247"/>
                    <a:pt x="317" y="91"/>
                    <a:pt x="346" y="11"/>
                  </a:cubicBezTo>
                  <a:cubicBezTo>
                    <a:pt x="347" y="7"/>
                    <a:pt x="348" y="4"/>
                    <a:pt x="349" y="0"/>
                  </a:cubicBezTo>
                  <a:cubicBezTo>
                    <a:pt x="349" y="0"/>
                    <a:pt x="348" y="1"/>
                    <a:pt x="348" y="1"/>
                  </a:cubicBezTo>
                  <a:close/>
                </a:path>
              </a:pathLst>
            </a:custGeom>
            <a:solidFill>
              <a:srgbClr val="B42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6"/>
            <p:cNvSpPr/>
            <p:nvPr/>
          </p:nvSpPr>
          <p:spPr bwMode="auto">
            <a:xfrm>
              <a:off x="7105650" y="3125788"/>
              <a:ext cx="73025" cy="139700"/>
            </a:xfrm>
            <a:custGeom>
              <a:avLst/>
              <a:gdLst>
                <a:gd name="T0" fmla="*/ 16 w 17"/>
                <a:gd name="T1" fmla="*/ 0 h 33"/>
                <a:gd name="T2" fmla="*/ 17 w 17"/>
                <a:gd name="T3" fmla="*/ 1 h 33"/>
                <a:gd name="T4" fmla="*/ 17 w 17"/>
                <a:gd name="T5" fmla="*/ 6 h 33"/>
                <a:gd name="T6" fmla="*/ 14 w 17"/>
                <a:gd name="T7" fmla="*/ 19 h 33"/>
                <a:gd name="T8" fmla="*/ 13 w 17"/>
                <a:gd name="T9" fmla="*/ 23 h 33"/>
                <a:gd name="T10" fmla="*/ 10 w 17"/>
                <a:gd name="T11" fmla="*/ 26 h 33"/>
                <a:gd name="T12" fmla="*/ 8 w 17"/>
                <a:gd name="T13" fmla="*/ 28 h 33"/>
                <a:gd name="T14" fmla="*/ 6 w 17"/>
                <a:gd name="T15" fmla="*/ 30 h 33"/>
                <a:gd name="T16" fmla="*/ 4 w 17"/>
                <a:gd name="T17" fmla="*/ 32 h 33"/>
                <a:gd name="T18" fmla="*/ 2 w 17"/>
                <a:gd name="T19" fmla="*/ 33 h 33"/>
                <a:gd name="T20" fmla="*/ 0 w 17"/>
                <a:gd name="T21" fmla="*/ 33 h 33"/>
                <a:gd name="T22" fmla="*/ 1 w 17"/>
                <a:gd name="T23" fmla="*/ 32 h 33"/>
                <a:gd name="T24" fmla="*/ 2 w 17"/>
                <a:gd name="T25" fmla="*/ 30 h 33"/>
                <a:gd name="T26" fmla="*/ 3 w 17"/>
                <a:gd name="T27" fmla="*/ 28 h 33"/>
                <a:gd name="T28" fmla="*/ 4 w 17"/>
                <a:gd name="T29" fmla="*/ 25 h 33"/>
                <a:gd name="T30" fmla="*/ 5 w 17"/>
                <a:gd name="T31" fmla="*/ 22 h 33"/>
                <a:gd name="T32" fmla="*/ 6 w 17"/>
                <a:gd name="T33" fmla="*/ 21 h 33"/>
                <a:gd name="T34" fmla="*/ 7 w 17"/>
                <a:gd name="T35" fmla="*/ 19 h 33"/>
                <a:gd name="T36" fmla="*/ 8 w 17"/>
                <a:gd name="T37" fmla="*/ 16 h 33"/>
                <a:gd name="T38" fmla="*/ 9 w 17"/>
                <a:gd name="T39" fmla="*/ 13 h 33"/>
                <a:gd name="T40" fmla="*/ 11 w 17"/>
                <a:gd name="T41" fmla="*/ 10 h 33"/>
                <a:gd name="T42" fmla="*/ 13 w 17"/>
                <a:gd name="T43" fmla="*/ 5 h 33"/>
                <a:gd name="T44" fmla="*/ 15 w 17"/>
                <a:gd name="T45" fmla="*/ 1 h 33"/>
                <a:gd name="T46" fmla="*/ 16 w 1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3">
                  <a:moveTo>
                    <a:pt x="16" y="0"/>
                  </a:moveTo>
                  <a:cubicBezTo>
                    <a:pt x="16" y="0"/>
                    <a:pt x="16" y="0"/>
                    <a:pt x="17" y="1"/>
                  </a:cubicBezTo>
                  <a:cubicBezTo>
                    <a:pt x="17" y="2"/>
                    <a:pt x="17" y="4"/>
                    <a:pt x="17" y="6"/>
                  </a:cubicBezTo>
                  <a:cubicBezTo>
                    <a:pt x="17" y="10"/>
                    <a:pt x="16" y="15"/>
                    <a:pt x="14" y="19"/>
                  </a:cubicBezTo>
                  <a:cubicBezTo>
                    <a:pt x="14" y="20"/>
                    <a:pt x="13" y="22"/>
                    <a:pt x="13" y="23"/>
                  </a:cubicBezTo>
                  <a:cubicBezTo>
                    <a:pt x="12" y="24"/>
                    <a:pt x="11" y="25"/>
                    <a:pt x="10" y="26"/>
                  </a:cubicBezTo>
                  <a:cubicBezTo>
                    <a:pt x="10" y="27"/>
                    <a:pt x="9" y="27"/>
                    <a:pt x="8" y="28"/>
                  </a:cubicBezTo>
                  <a:cubicBezTo>
                    <a:pt x="7" y="29"/>
                    <a:pt x="7" y="30"/>
                    <a:pt x="6" y="30"/>
                  </a:cubicBezTo>
                  <a:cubicBezTo>
                    <a:pt x="5" y="31"/>
                    <a:pt x="4" y="31"/>
                    <a:pt x="4" y="32"/>
                  </a:cubicBezTo>
                  <a:cubicBezTo>
                    <a:pt x="3" y="32"/>
                    <a:pt x="2" y="32"/>
                    <a:pt x="2" y="33"/>
                  </a:cubicBezTo>
                  <a:cubicBezTo>
                    <a:pt x="1" y="33"/>
                    <a:pt x="0" y="33"/>
                    <a:pt x="0" y="33"/>
                  </a:cubicBezTo>
                  <a:cubicBezTo>
                    <a:pt x="0" y="33"/>
                    <a:pt x="0" y="33"/>
                    <a:pt x="1" y="32"/>
                  </a:cubicBezTo>
                  <a:cubicBezTo>
                    <a:pt x="1" y="31"/>
                    <a:pt x="1" y="31"/>
                    <a:pt x="2" y="30"/>
                  </a:cubicBezTo>
                  <a:cubicBezTo>
                    <a:pt x="2" y="29"/>
                    <a:pt x="2" y="28"/>
                    <a:pt x="3" y="28"/>
                  </a:cubicBezTo>
                  <a:cubicBezTo>
                    <a:pt x="3" y="27"/>
                    <a:pt x="4" y="26"/>
                    <a:pt x="4" y="25"/>
                  </a:cubicBezTo>
                  <a:cubicBezTo>
                    <a:pt x="4" y="24"/>
                    <a:pt x="5" y="23"/>
                    <a:pt x="5" y="22"/>
                  </a:cubicBezTo>
                  <a:cubicBezTo>
                    <a:pt x="5" y="22"/>
                    <a:pt x="6" y="21"/>
                    <a:pt x="6" y="21"/>
                  </a:cubicBezTo>
                  <a:cubicBezTo>
                    <a:pt x="6" y="20"/>
                    <a:pt x="6" y="20"/>
                    <a:pt x="7" y="19"/>
                  </a:cubicBezTo>
                  <a:cubicBezTo>
                    <a:pt x="7" y="18"/>
                    <a:pt x="7" y="17"/>
                    <a:pt x="8" y="16"/>
                  </a:cubicBezTo>
                  <a:cubicBezTo>
                    <a:pt x="8" y="15"/>
                    <a:pt x="9" y="14"/>
                    <a:pt x="9" y="13"/>
                  </a:cubicBezTo>
                  <a:cubicBezTo>
                    <a:pt x="10" y="12"/>
                    <a:pt x="10" y="11"/>
                    <a:pt x="11" y="10"/>
                  </a:cubicBezTo>
                  <a:cubicBezTo>
                    <a:pt x="12" y="8"/>
                    <a:pt x="12" y="7"/>
                    <a:pt x="13" y="5"/>
                  </a:cubicBezTo>
                  <a:cubicBezTo>
                    <a:pt x="14" y="3"/>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87"/>
            <p:cNvSpPr/>
            <p:nvPr/>
          </p:nvSpPr>
          <p:spPr bwMode="auto">
            <a:xfrm>
              <a:off x="7196138" y="3227388"/>
              <a:ext cx="71438" cy="144463"/>
            </a:xfrm>
            <a:custGeom>
              <a:avLst/>
              <a:gdLst>
                <a:gd name="T0" fmla="*/ 16 w 17"/>
                <a:gd name="T1" fmla="*/ 0 h 34"/>
                <a:gd name="T2" fmla="*/ 16 w 17"/>
                <a:gd name="T3" fmla="*/ 2 h 34"/>
                <a:gd name="T4" fmla="*/ 17 w 17"/>
                <a:gd name="T5" fmla="*/ 6 h 34"/>
                <a:gd name="T6" fmla="*/ 14 w 17"/>
                <a:gd name="T7" fmla="*/ 20 h 34"/>
                <a:gd name="T8" fmla="*/ 12 w 17"/>
                <a:gd name="T9" fmla="*/ 23 h 34"/>
                <a:gd name="T10" fmla="*/ 10 w 17"/>
                <a:gd name="T11" fmla="*/ 26 h 34"/>
                <a:gd name="T12" fmla="*/ 8 w 17"/>
                <a:gd name="T13" fmla="*/ 29 h 34"/>
                <a:gd name="T14" fmla="*/ 5 w 17"/>
                <a:gd name="T15" fmla="*/ 31 h 34"/>
                <a:gd name="T16" fmla="*/ 3 w 17"/>
                <a:gd name="T17" fmla="*/ 32 h 34"/>
                <a:gd name="T18" fmla="*/ 1 w 17"/>
                <a:gd name="T19" fmla="*/ 33 h 34"/>
                <a:gd name="T20" fmla="*/ 0 w 17"/>
                <a:gd name="T21" fmla="*/ 34 h 34"/>
                <a:gd name="T22" fmla="*/ 0 w 17"/>
                <a:gd name="T23" fmla="*/ 32 h 34"/>
                <a:gd name="T24" fmla="*/ 1 w 17"/>
                <a:gd name="T25" fmla="*/ 30 h 34"/>
                <a:gd name="T26" fmla="*/ 2 w 17"/>
                <a:gd name="T27" fmla="*/ 28 h 34"/>
                <a:gd name="T28" fmla="*/ 3 w 17"/>
                <a:gd name="T29" fmla="*/ 26 h 34"/>
                <a:gd name="T30" fmla="*/ 5 w 17"/>
                <a:gd name="T31" fmla="*/ 23 h 34"/>
                <a:gd name="T32" fmla="*/ 5 w 17"/>
                <a:gd name="T33" fmla="*/ 21 h 34"/>
                <a:gd name="T34" fmla="*/ 6 w 17"/>
                <a:gd name="T35" fmla="*/ 20 h 34"/>
                <a:gd name="T36" fmla="*/ 7 w 17"/>
                <a:gd name="T37" fmla="*/ 17 h 34"/>
                <a:gd name="T38" fmla="*/ 9 w 17"/>
                <a:gd name="T39" fmla="*/ 14 h 34"/>
                <a:gd name="T40" fmla="*/ 10 w 17"/>
                <a:gd name="T41" fmla="*/ 11 h 34"/>
                <a:gd name="T42" fmla="*/ 13 w 17"/>
                <a:gd name="T43" fmla="*/ 6 h 34"/>
                <a:gd name="T44" fmla="*/ 15 w 17"/>
                <a:gd name="T45" fmla="*/ 2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6" y="1"/>
                    <a:pt x="16" y="2"/>
                  </a:cubicBezTo>
                  <a:cubicBezTo>
                    <a:pt x="16" y="3"/>
                    <a:pt x="17" y="5"/>
                    <a:pt x="17" y="6"/>
                  </a:cubicBezTo>
                  <a:cubicBezTo>
                    <a:pt x="17" y="10"/>
                    <a:pt x="16" y="15"/>
                    <a:pt x="14" y="20"/>
                  </a:cubicBezTo>
                  <a:cubicBezTo>
                    <a:pt x="13" y="21"/>
                    <a:pt x="13" y="22"/>
                    <a:pt x="12" y="23"/>
                  </a:cubicBezTo>
                  <a:cubicBezTo>
                    <a:pt x="11" y="24"/>
                    <a:pt x="11" y="25"/>
                    <a:pt x="10" y="26"/>
                  </a:cubicBezTo>
                  <a:cubicBezTo>
                    <a:pt x="9" y="27"/>
                    <a:pt x="8" y="28"/>
                    <a:pt x="8" y="29"/>
                  </a:cubicBezTo>
                  <a:cubicBezTo>
                    <a:pt x="7" y="29"/>
                    <a:pt x="6" y="30"/>
                    <a:pt x="5" y="31"/>
                  </a:cubicBezTo>
                  <a:cubicBezTo>
                    <a:pt x="5" y="31"/>
                    <a:pt x="4" y="32"/>
                    <a:pt x="3" y="32"/>
                  </a:cubicBezTo>
                  <a:cubicBezTo>
                    <a:pt x="2" y="33"/>
                    <a:pt x="2" y="33"/>
                    <a:pt x="1" y="33"/>
                  </a:cubicBezTo>
                  <a:cubicBezTo>
                    <a:pt x="0" y="34"/>
                    <a:pt x="0" y="34"/>
                    <a:pt x="0" y="34"/>
                  </a:cubicBezTo>
                  <a:cubicBezTo>
                    <a:pt x="0" y="34"/>
                    <a:pt x="0" y="33"/>
                    <a:pt x="0" y="32"/>
                  </a:cubicBezTo>
                  <a:cubicBezTo>
                    <a:pt x="1" y="32"/>
                    <a:pt x="1" y="31"/>
                    <a:pt x="1" y="30"/>
                  </a:cubicBezTo>
                  <a:cubicBezTo>
                    <a:pt x="1" y="30"/>
                    <a:pt x="2" y="29"/>
                    <a:pt x="2" y="28"/>
                  </a:cubicBezTo>
                  <a:cubicBezTo>
                    <a:pt x="3" y="27"/>
                    <a:pt x="3" y="26"/>
                    <a:pt x="3" y="26"/>
                  </a:cubicBezTo>
                  <a:cubicBezTo>
                    <a:pt x="4" y="25"/>
                    <a:pt x="4" y="24"/>
                    <a:pt x="5" y="23"/>
                  </a:cubicBezTo>
                  <a:cubicBezTo>
                    <a:pt x="5" y="22"/>
                    <a:pt x="5" y="22"/>
                    <a:pt x="5" y="21"/>
                  </a:cubicBezTo>
                  <a:cubicBezTo>
                    <a:pt x="5" y="21"/>
                    <a:pt x="6" y="20"/>
                    <a:pt x="6" y="20"/>
                  </a:cubicBezTo>
                  <a:cubicBezTo>
                    <a:pt x="6" y="19"/>
                    <a:pt x="7" y="18"/>
                    <a:pt x="7" y="17"/>
                  </a:cubicBezTo>
                  <a:cubicBezTo>
                    <a:pt x="8" y="16"/>
                    <a:pt x="8" y="15"/>
                    <a:pt x="9" y="14"/>
                  </a:cubicBezTo>
                  <a:cubicBezTo>
                    <a:pt x="9" y="13"/>
                    <a:pt x="10" y="12"/>
                    <a:pt x="10" y="11"/>
                  </a:cubicBezTo>
                  <a:cubicBezTo>
                    <a:pt x="11" y="9"/>
                    <a:pt x="12" y="7"/>
                    <a:pt x="13" y="6"/>
                  </a:cubicBezTo>
                  <a:cubicBezTo>
                    <a:pt x="13" y="4"/>
                    <a:pt x="14" y="3"/>
                    <a:pt x="15" y="2"/>
                  </a:cubicBezTo>
                  <a:cubicBezTo>
                    <a:pt x="15" y="1"/>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8"/>
            <p:cNvSpPr/>
            <p:nvPr/>
          </p:nvSpPr>
          <p:spPr bwMode="auto">
            <a:xfrm>
              <a:off x="7059613" y="3341688"/>
              <a:ext cx="71438" cy="144463"/>
            </a:xfrm>
            <a:custGeom>
              <a:avLst/>
              <a:gdLst>
                <a:gd name="T0" fmla="*/ 16 w 17"/>
                <a:gd name="T1" fmla="*/ 0 h 34"/>
                <a:gd name="T2" fmla="*/ 17 w 17"/>
                <a:gd name="T3" fmla="*/ 2 h 34"/>
                <a:gd name="T4" fmla="*/ 17 w 17"/>
                <a:gd name="T5" fmla="*/ 6 h 34"/>
                <a:gd name="T6" fmla="*/ 14 w 17"/>
                <a:gd name="T7" fmla="*/ 20 h 34"/>
                <a:gd name="T8" fmla="*/ 13 w 17"/>
                <a:gd name="T9" fmla="*/ 23 h 34"/>
                <a:gd name="T10" fmla="*/ 11 w 17"/>
                <a:gd name="T11" fmla="*/ 26 h 34"/>
                <a:gd name="T12" fmla="*/ 8 w 17"/>
                <a:gd name="T13" fmla="*/ 28 h 34"/>
                <a:gd name="T14" fmla="*/ 6 w 17"/>
                <a:gd name="T15" fmla="*/ 30 h 34"/>
                <a:gd name="T16" fmla="*/ 4 w 17"/>
                <a:gd name="T17" fmla="*/ 32 h 34"/>
                <a:gd name="T18" fmla="*/ 2 w 17"/>
                <a:gd name="T19" fmla="*/ 33 h 34"/>
                <a:gd name="T20" fmla="*/ 0 w 17"/>
                <a:gd name="T21" fmla="*/ 34 h 34"/>
                <a:gd name="T22" fmla="*/ 1 w 17"/>
                <a:gd name="T23" fmla="*/ 32 h 34"/>
                <a:gd name="T24" fmla="*/ 2 w 17"/>
                <a:gd name="T25" fmla="*/ 30 h 34"/>
                <a:gd name="T26" fmla="*/ 3 w 17"/>
                <a:gd name="T27" fmla="*/ 28 h 34"/>
                <a:gd name="T28" fmla="*/ 4 w 17"/>
                <a:gd name="T29" fmla="*/ 25 h 34"/>
                <a:gd name="T30" fmla="*/ 5 w 17"/>
                <a:gd name="T31" fmla="*/ 23 h 34"/>
                <a:gd name="T32" fmla="*/ 6 w 17"/>
                <a:gd name="T33" fmla="*/ 21 h 34"/>
                <a:gd name="T34" fmla="*/ 7 w 17"/>
                <a:gd name="T35" fmla="*/ 20 h 34"/>
                <a:gd name="T36" fmla="*/ 8 w 17"/>
                <a:gd name="T37" fmla="*/ 17 h 34"/>
                <a:gd name="T38" fmla="*/ 9 w 17"/>
                <a:gd name="T39" fmla="*/ 14 h 34"/>
                <a:gd name="T40" fmla="*/ 11 w 17"/>
                <a:gd name="T41" fmla="*/ 11 h 34"/>
                <a:gd name="T42" fmla="*/ 13 w 17"/>
                <a:gd name="T43" fmla="*/ 5 h 34"/>
                <a:gd name="T44" fmla="*/ 15 w 17"/>
                <a:gd name="T45" fmla="*/ 1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7" y="1"/>
                    <a:pt x="17" y="2"/>
                  </a:cubicBezTo>
                  <a:cubicBezTo>
                    <a:pt x="17" y="3"/>
                    <a:pt x="17" y="4"/>
                    <a:pt x="17" y="6"/>
                  </a:cubicBezTo>
                  <a:cubicBezTo>
                    <a:pt x="17" y="10"/>
                    <a:pt x="16" y="15"/>
                    <a:pt x="14" y="20"/>
                  </a:cubicBezTo>
                  <a:cubicBezTo>
                    <a:pt x="14" y="21"/>
                    <a:pt x="13" y="22"/>
                    <a:pt x="13" y="23"/>
                  </a:cubicBezTo>
                  <a:cubicBezTo>
                    <a:pt x="12" y="24"/>
                    <a:pt x="11" y="25"/>
                    <a:pt x="11" y="26"/>
                  </a:cubicBezTo>
                  <a:cubicBezTo>
                    <a:pt x="10" y="27"/>
                    <a:pt x="9" y="28"/>
                    <a:pt x="8" y="28"/>
                  </a:cubicBezTo>
                  <a:cubicBezTo>
                    <a:pt x="8" y="29"/>
                    <a:pt x="7" y="30"/>
                    <a:pt x="6" y="30"/>
                  </a:cubicBezTo>
                  <a:cubicBezTo>
                    <a:pt x="5" y="31"/>
                    <a:pt x="4" y="32"/>
                    <a:pt x="4" y="32"/>
                  </a:cubicBezTo>
                  <a:cubicBezTo>
                    <a:pt x="3" y="32"/>
                    <a:pt x="3" y="33"/>
                    <a:pt x="2" y="33"/>
                  </a:cubicBezTo>
                  <a:cubicBezTo>
                    <a:pt x="1" y="33"/>
                    <a:pt x="0" y="34"/>
                    <a:pt x="0" y="34"/>
                  </a:cubicBezTo>
                  <a:cubicBezTo>
                    <a:pt x="0" y="34"/>
                    <a:pt x="1" y="33"/>
                    <a:pt x="1" y="32"/>
                  </a:cubicBezTo>
                  <a:cubicBezTo>
                    <a:pt x="1" y="31"/>
                    <a:pt x="2" y="31"/>
                    <a:pt x="2" y="30"/>
                  </a:cubicBezTo>
                  <a:cubicBezTo>
                    <a:pt x="2" y="29"/>
                    <a:pt x="2" y="29"/>
                    <a:pt x="3" y="28"/>
                  </a:cubicBezTo>
                  <a:cubicBezTo>
                    <a:pt x="3" y="27"/>
                    <a:pt x="4" y="26"/>
                    <a:pt x="4" y="25"/>
                  </a:cubicBezTo>
                  <a:cubicBezTo>
                    <a:pt x="4" y="25"/>
                    <a:pt x="5" y="24"/>
                    <a:pt x="5" y="23"/>
                  </a:cubicBezTo>
                  <a:cubicBezTo>
                    <a:pt x="6" y="22"/>
                    <a:pt x="6" y="22"/>
                    <a:pt x="6" y="21"/>
                  </a:cubicBezTo>
                  <a:cubicBezTo>
                    <a:pt x="6" y="21"/>
                    <a:pt x="6" y="20"/>
                    <a:pt x="7" y="20"/>
                  </a:cubicBezTo>
                  <a:cubicBezTo>
                    <a:pt x="7" y="19"/>
                    <a:pt x="8" y="18"/>
                    <a:pt x="8" y="17"/>
                  </a:cubicBezTo>
                  <a:cubicBezTo>
                    <a:pt x="9" y="16"/>
                    <a:pt x="9" y="15"/>
                    <a:pt x="9" y="14"/>
                  </a:cubicBezTo>
                  <a:cubicBezTo>
                    <a:pt x="10" y="13"/>
                    <a:pt x="10" y="12"/>
                    <a:pt x="11" y="11"/>
                  </a:cubicBezTo>
                  <a:cubicBezTo>
                    <a:pt x="12" y="9"/>
                    <a:pt x="13" y="7"/>
                    <a:pt x="13" y="5"/>
                  </a:cubicBezTo>
                  <a:cubicBezTo>
                    <a:pt x="14" y="4"/>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89"/>
            <p:cNvSpPr/>
            <p:nvPr/>
          </p:nvSpPr>
          <p:spPr bwMode="auto">
            <a:xfrm>
              <a:off x="6902450" y="3440113"/>
              <a:ext cx="96838" cy="122238"/>
            </a:xfrm>
            <a:custGeom>
              <a:avLst/>
              <a:gdLst>
                <a:gd name="T0" fmla="*/ 23 w 23"/>
                <a:gd name="T1" fmla="*/ 0 h 29"/>
                <a:gd name="T2" fmla="*/ 23 w 23"/>
                <a:gd name="T3" fmla="*/ 2 h 29"/>
                <a:gd name="T4" fmla="*/ 23 w 23"/>
                <a:gd name="T5" fmla="*/ 7 h 29"/>
                <a:gd name="T6" fmla="*/ 17 w 23"/>
                <a:gd name="T7" fmla="*/ 19 h 29"/>
                <a:gd name="T8" fmla="*/ 14 w 23"/>
                <a:gd name="T9" fmla="*/ 22 h 29"/>
                <a:gd name="T10" fmla="*/ 11 w 23"/>
                <a:gd name="T11" fmla="*/ 24 h 29"/>
                <a:gd name="T12" fmla="*/ 9 w 23"/>
                <a:gd name="T13" fmla="*/ 26 h 29"/>
                <a:gd name="T14" fmla="*/ 6 w 23"/>
                <a:gd name="T15" fmla="*/ 28 h 29"/>
                <a:gd name="T16" fmla="*/ 3 w 23"/>
                <a:gd name="T17" fmla="*/ 28 h 29"/>
                <a:gd name="T18" fmla="*/ 1 w 23"/>
                <a:gd name="T19" fmla="*/ 29 h 29"/>
                <a:gd name="T20" fmla="*/ 0 w 23"/>
                <a:gd name="T21" fmla="*/ 29 h 29"/>
                <a:gd name="T22" fmla="*/ 1 w 23"/>
                <a:gd name="T23" fmla="*/ 28 h 29"/>
                <a:gd name="T24" fmla="*/ 2 w 23"/>
                <a:gd name="T25" fmla="*/ 26 h 29"/>
                <a:gd name="T26" fmla="*/ 3 w 23"/>
                <a:gd name="T27" fmla="*/ 24 h 29"/>
                <a:gd name="T28" fmla="*/ 5 w 23"/>
                <a:gd name="T29" fmla="*/ 22 h 29"/>
                <a:gd name="T30" fmla="*/ 7 w 23"/>
                <a:gd name="T31" fmla="*/ 20 h 29"/>
                <a:gd name="T32" fmla="*/ 8 w 23"/>
                <a:gd name="T33" fmla="*/ 19 h 29"/>
                <a:gd name="T34" fmla="*/ 9 w 23"/>
                <a:gd name="T35" fmla="*/ 17 h 29"/>
                <a:gd name="T36" fmla="*/ 11 w 23"/>
                <a:gd name="T37" fmla="*/ 15 h 29"/>
                <a:gd name="T38" fmla="*/ 13 w 23"/>
                <a:gd name="T39" fmla="*/ 12 h 29"/>
                <a:gd name="T40" fmla="*/ 15 w 23"/>
                <a:gd name="T41" fmla="*/ 10 h 29"/>
                <a:gd name="T42" fmla="*/ 19 w 23"/>
                <a:gd name="T43" fmla="*/ 5 h 29"/>
                <a:gd name="T44" fmla="*/ 22 w 23"/>
                <a:gd name="T45" fmla="*/ 2 h 29"/>
                <a:gd name="T46" fmla="*/ 23 w 23"/>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9">
                  <a:moveTo>
                    <a:pt x="23" y="0"/>
                  </a:moveTo>
                  <a:cubicBezTo>
                    <a:pt x="23" y="0"/>
                    <a:pt x="23" y="1"/>
                    <a:pt x="23" y="2"/>
                  </a:cubicBezTo>
                  <a:cubicBezTo>
                    <a:pt x="23" y="3"/>
                    <a:pt x="23" y="5"/>
                    <a:pt x="23" y="7"/>
                  </a:cubicBezTo>
                  <a:cubicBezTo>
                    <a:pt x="22" y="10"/>
                    <a:pt x="20" y="15"/>
                    <a:pt x="17" y="19"/>
                  </a:cubicBezTo>
                  <a:cubicBezTo>
                    <a:pt x="16" y="20"/>
                    <a:pt x="15" y="21"/>
                    <a:pt x="14" y="22"/>
                  </a:cubicBezTo>
                  <a:cubicBezTo>
                    <a:pt x="13" y="23"/>
                    <a:pt x="12" y="24"/>
                    <a:pt x="11" y="24"/>
                  </a:cubicBezTo>
                  <a:cubicBezTo>
                    <a:pt x="10" y="25"/>
                    <a:pt x="9" y="26"/>
                    <a:pt x="9" y="26"/>
                  </a:cubicBezTo>
                  <a:cubicBezTo>
                    <a:pt x="8" y="27"/>
                    <a:pt x="7" y="27"/>
                    <a:pt x="6" y="28"/>
                  </a:cubicBezTo>
                  <a:cubicBezTo>
                    <a:pt x="5" y="28"/>
                    <a:pt x="4" y="28"/>
                    <a:pt x="3" y="28"/>
                  </a:cubicBezTo>
                  <a:cubicBezTo>
                    <a:pt x="3" y="29"/>
                    <a:pt x="2" y="29"/>
                    <a:pt x="1" y="29"/>
                  </a:cubicBezTo>
                  <a:cubicBezTo>
                    <a:pt x="0" y="29"/>
                    <a:pt x="0" y="29"/>
                    <a:pt x="0" y="29"/>
                  </a:cubicBezTo>
                  <a:cubicBezTo>
                    <a:pt x="0" y="29"/>
                    <a:pt x="0" y="29"/>
                    <a:pt x="1" y="28"/>
                  </a:cubicBezTo>
                  <a:cubicBezTo>
                    <a:pt x="1" y="27"/>
                    <a:pt x="1" y="27"/>
                    <a:pt x="2" y="26"/>
                  </a:cubicBezTo>
                  <a:cubicBezTo>
                    <a:pt x="2" y="26"/>
                    <a:pt x="3" y="25"/>
                    <a:pt x="3" y="24"/>
                  </a:cubicBezTo>
                  <a:cubicBezTo>
                    <a:pt x="4" y="24"/>
                    <a:pt x="5" y="23"/>
                    <a:pt x="5" y="22"/>
                  </a:cubicBezTo>
                  <a:cubicBezTo>
                    <a:pt x="6" y="21"/>
                    <a:pt x="6" y="21"/>
                    <a:pt x="7" y="20"/>
                  </a:cubicBezTo>
                  <a:cubicBezTo>
                    <a:pt x="7" y="19"/>
                    <a:pt x="8" y="19"/>
                    <a:pt x="8" y="19"/>
                  </a:cubicBezTo>
                  <a:cubicBezTo>
                    <a:pt x="8" y="18"/>
                    <a:pt x="9" y="18"/>
                    <a:pt x="9" y="17"/>
                  </a:cubicBezTo>
                  <a:cubicBezTo>
                    <a:pt x="10" y="16"/>
                    <a:pt x="10" y="16"/>
                    <a:pt x="11" y="15"/>
                  </a:cubicBezTo>
                  <a:cubicBezTo>
                    <a:pt x="12" y="14"/>
                    <a:pt x="13" y="13"/>
                    <a:pt x="13" y="12"/>
                  </a:cubicBezTo>
                  <a:cubicBezTo>
                    <a:pt x="14" y="11"/>
                    <a:pt x="15" y="10"/>
                    <a:pt x="15" y="10"/>
                  </a:cubicBezTo>
                  <a:cubicBezTo>
                    <a:pt x="17" y="8"/>
                    <a:pt x="18" y="6"/>
                    <a:pt x="19" y="5"/>
                  </a:cubicBezTo>
                  <a:cubicBezTo>
                    <a:pt x="20" y="4"/>
                    <a:pt x="21" y="3"/>
                    <a:pt x="22" y="2"/>
                  </a:cubicBezTo>
                  <a:cubicBezTo>
                    <a:pt x="23" y="1"/>
                    <a:pt x="23" y="0"/>
                    <a:pt x="23"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90"/>
            <p:cNvSpPr/>
            <p:nvPr/>
          </p:nvSpPr>
          <p:spPr bwMode="auto">
            <a:xfrm>
              <a:off x="7021513" y="3529013"/>
              <a:ext cx="101600" cy="123825"/>
            </a:xfrm>
            <a:custGeom>
              <a:avLst/>
              <a:gdLst>
                <a:gd name="T0" fmla="*/ 24 w 24"/>
                <a:gd name="T1" fmla="*/ 0 h 29"/>
                <a:gd name="T2" fmla="*/ 24 w 24"/>
                <a:gd name="T3" fmla="*/ 2 h 29"/>
                <a:gd name="T4" fmla="*/ 23 w 24"/>
                <a:gd name="T5" fmla="*/ 6 h 29"/>
                <a:gd name="T6" fmla="*/ 17 w 24"/>
                <a:gd name="T7" fmla="*/ 19 h 29"/>
                <a:gd name="T8" fmla="*/ 15 w 24"/>
                <a:gd name="T9" fmla="*/ 21 h 29"/>
                <a:gd name="T10" fmla="*/ 12 w 24"/>
                <a:gd name="T11" fmla="*/ 24 h 29"/>
                <a:gd name="T12" fmla="*/ 9 w 24"/>
                <a:gd name="T13" fmla="*/ 26 h 29"/>
                <a:gd name="T14" fmla="*/ 6 w 24"/>
                <a:gd name="T15" fmla="*/ 27 h 29"/>
                <a:gd name="T16" fmla="*/ 4 w 24"/>
                <a:gd name="T17" fmla="*/ 28 h 29"/>
                <a:gd name="T18" fmla="*/ 2 w 24"/>
                <a:gd name="T19" fmla="*/ 28 h 29"/>
                <a:gd name="T20" fmla="*/ 0 w 24"/>
                <a:gd name="T21" fmla="*/ 29 h 29"/>
                <a:gd name="T22" fmla="*/ 1 w 24"/>
                <a:gd name="T23" fmla="*/ 27 h 29"/>
                <a:gd name="T24" fmla="*/ 2 w 24"/>
                <a:gd name="T25" fmla="*/ 26 h 29"/>
                <a:gd name="T26" fmla="*/ 4 w 24"/>
                <a:gd name="T27" fmla="*/ 24 h 29"/>
                <a:gd name="T28" fmla="*/ 6 w 24"/>
                <a:gd name="T29" fmla="*/ 22 h 29"/>
                <a:gd name="T30" fmla="*/ 8 w 24"/>
                <a:gd name="T31" fmla="*/ 19 h 29"/>
                <a:gd name="T32" fmla="*/ 9 w 24"/>
                <a:gd name="T33" fmla="*/ 18 h 29"/>
                <a:gd name="T34" fmla="*/ 10 w 24"/>
                <a:gd name="T35" fmla="*/ 17 h 29"/>
                <a:gd name="T36" fmla="*/ 12 w 24"/>
                <a:gd name="T37" fmla="*/ 14 h 29"/>
                <a:gd name="T38" fmla="*/ 14 w 24"/>
                <a:gd name="T39" fmla="*/ 12 h 29"/>
                <a:gd name="T40" fmla="*/ 16 w 24"/>
                <a:gd name="T41" fmla="*/ 9 h 29"/>
                <a:gd name="T42" fmla="*/ 20 w 24"/>
                <a:gd name="T43" fmla="*/ 4 h 29"/>
                <a:gd name="T44" fmla="*/ 23 w 24"/>
                <a:gd name="T45" fmla="*/ 1 h 29"/>
                <a:gd name="T46" fmla="*/ 24 w 24"/>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9">
                  <a:moveTo>
                    <a:pt x="24" y="0"/>
                  </a:moveTo>
                  <a:cubicBezTo>
                    <a:pt x="24" y="0"/>
                    <a:pt x="24" y="1"/>
                    <a:pt x="24" y="2"/>
                  </a:cubicBezTo>
                  <a:cubicBezTo>
                    <a:pt x="24" y="3"/>
                    <a:pt x="24" y="4"/>
                    <a:pt x="23" y="6"/>
                  </a:cubicBezTo>
                  <a:cubicBezTo>
                    <a:pt x="22" y="10"/>
                    <a:pt x="20" y="15"/>
                    <a:pt x="17" y="19"/>
                  </a:cubicBezTo>
                  <a:cubicBezTo>
                    <a:pt x="16" y="20"/>
                    <a:pt x="16" y="21"/>
                    <a:pt x="15" y="21"/>
                  </a:cubicBezTo>
                  <a:cubicBezTo>
                    <a:pt x="14" y="22"/>
                    <a:pt x="13" y="23"/>
                    <a:pt x="12" y="24"/>
                  </a:cubicBezTo>
                  <a:cubicBezTo>
                    <a:pt x="11" y="25"/>
                    <a:pt x="10" y="25"/>
                    <a:pt x="9" y="26"/>
                  </a:cubicBezTo>
                  <a:cubicBezTo>
                    <a:pt x="8" y="26"/>
                    <a:pt x="7" y="27"/>
                    <a:pt x="6" y="27"/>
                  </a:cubicBezTo>
                  <a:cubicBezTo>
                    <a:pt x="5" y="27"/>
                    <a:pt x="5" y="28"/>
                    <a:pt x="4" y="28"/>
                  </a:cubicBezTo>
                  <a:cubicBezTo>
                    <a:pt x="3" y="28"/>
                    <a:pt x="2" y="28"/>
                    <a:pt x="2" y="28"/>
                  </a:cubicBezTo>
                  <a:cubicBezTo>
                    <a:pt x="1" y="29"/>
                    <a:pt x="0" y="29"/>
                    <a:pt x="0" y="29"/>
                  </a:cubicBezTo>
                  <a:cubicBezTo>
                    <a:pt x="0" y="29"/>
                    <a:pt x="1" y="28"/>
                    <a:pt x="1" y="27"/>
                  </a:cubicBezTo>
                  <a:cubicBezTo>
                    <a:pt x="2" y="27"/>
                    <a:pt x="2" y="26"/>
                    <a:pt x="2" y="26"/>
                  </a:cubicBezTo>
                  <a:cubicBezTo>
                    <a:pt x="3" y="25"/>
                    <a:pt x="3" y="25"/>
                    <a:pt x="4" y="24"/>
                  </a:cubicBezTo>
                  <a:cubicBezTo>
                    <a:pt x="5" y="23"/>
                    <a:pt x="5" y="22"/>
                    <a:pt x="6" y="22"/>
                  </a:cubicBezTo>
                  <a:cubicBezTo>
                    <a:pt x="6" y="21"/>
                    <a:pt x="7" y="20"/>
                    <a:pt x="8" y="19"/>
                  </a:cubicBezTo>
                  <a:cubicBezTo>
                    <a:pt x="8" y="19"/>
                    <a:pt x="8" y="19"/>
                    <a:pt x="9" y="18"/>
                  </a:cubicBezTo>
                  <a:cubicBezTo>
                    <a:pt x="9" y="18"/>
                    <a:pt x="9" y="17"/>
                    <a:pt x="10" y="17"/>
                  </a:cubicBezTo>
                  <a:cubicBezTo>
                    <a:pt x="10" y="16"/>
                    <a:pt x="11" y="15"/>
                    <a:pt x="12" y="14"/>
                  </a:cubicBezTo>
                  <a:cubicBezTo>
                    <a:pt x="12" y="13"/>
                    <a:pt x="13" y="12"/>
                    <a:pt x="14" y="12"/>
                  </a:cubicBezTo>
                  <a:cubicBezTo>
                    <a:pt x="14" y="11"/>
                    <a:pt x="15" y="10"/>
                    <a:pt x="16" y="9"/>
                  </a:cubicBezTo>
                  <a:cubicBezTo>
                    <a:pt x="17" y="7"/>
                    <a:pt x="18" y="6"/>
                    <a:pt x="20" y="4"/>
                  </a:cubicBezTo>
                  <a:cubicBezTo>
                    <a:pt x="21" y="3"/>
                    <a:pt x="22" y="2"/>
                    <a:pt x="23" y="1"/>
                  </a:cubicBezTo>
                  <a:cubicBezTo>
                    <a:pt x="23" y="0"/>
                    <a:pt x="24" y="0"/>
                    <a:pt x="24"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91"/>
            <p:cNvSpPr/>
            <p:nvPr/>
          </p:nvSpPr>
          <p:spPr bwMode="auto">
            <a:xfrm>
              <a:off x="6821488" y="3622675"/>
              <a:ext cx="136525" cy="93663"/>
            </a:xfrm>
            <a:custGeom>
              <a:avLst/>
              <a:gdLst>
                <a:gd name="T0" fmla="*/ 32 w 32"/>
                <a:gd name="T1" fmla="*/ 0 h 22"/>
                <a:gd name="T2" fmla="*/ 32 w 32"/>
                <a:gd name="T3" fmla="*/ 2 h 22"/>
                <a:gd name="T4" fmla="*/ 30 w 32"/>
                <a:gd name="T5" fmla="*/ 6 h 22"/>
                <a:gd name="T6" fmla="*/ 21 w 32"/>
                <a:gd name="T7" fmla="*/ 17 h 22"/>
                <a:gd name="T8" fmla="*/ 17 w 32"/>
                <a:gd name="T9" fmla="*/ 19 h 22"/>
                <a:gd name="T10" fmla="*/ 14 w 32"/>
                <a:gd name="T11" fmla="*/ 20 h 22"/>
                <a:gd name="T12" fmla="*/ 10 w 32"/>
                <a:gd name="T13" fmla="*/ 21 h 22"/>
                <a:gd name="T14" fmla="*/ 9 w 32"/>
                <a:gd name="T15" fmla="*/ 22 h 22"/>
                <a:gd name="T16" fmla="*/ 7 w 32"/>
                <a:gd name="T17" fmla="*/ 22 h 22"/>
                <a:gd name="T18" fmla="*/ 2 w 32"/>
                <a:gd name="T19" fmla="*/ 21 h 22"/>
                <a:gd name="T20" fmla="*/ 0 w 32"/>
                <a:gd name="T21" fmla="*/ 21 h 22"/>
                <a:gd name="T22" fmla="*/ 2 w 32"/>
                <a:gd name="T23" fmla="*/ 20 h 22"/>
                <a:gd name="T24" fmla="*/ 4 w 32"/>
                <a:gd name="T25" fmla="*/ 19 h 22"/>
                <a:gd name="T26" fmla="*/ 6 w 32"/>
                <a:gd name="T27" fmla="*/ 17 h 22"/>
                <a:gd name="T28" fmla="*/ 8 w 32"/>
                <a:gd name="T29" fmla="*/ 16 h 22"/>
                <a:gd name="T30" fmla="*/ 11 w 32"/>
                <a:gd name="T31" fmla="*/ 14 h 22"/>
                <a:gd name="T32" fmla="*/ 14 w 32"/>
                <a:gd name="T33" fmla="*/ 12 h 22"/>
                <a:gd name="T34" fmla="*/ 16 w 32"/>
                <a:gd name="T35" fmla="*/ 10 h 22"/>
                <a:gd name="T36" fmla="*/ 22 w 32"/>
                <a:gd name="T37" fmla="*/ 7 h 22"/>
                <a:gd name="T38" fmla="*/ 25 w 32"/>
                <a:gd name="T39" fmla="*/ 5 h 22"/>
                <a:gd name="T40" fmla="*/ 27 w 32"/>
                <a:gd name="T41" fmla="*/ 3 h 22"/>
                <a:gd name="T42" fmla="*/ 31 w 32"/>
                <a:gd name="T43" fmla="*/ 1 h 22"/>
                <a:gd name="T44" fmla="*/ 32 w 32"/>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2">
                  <a:moveTo>
                    <a:pt x="32" y="0"/>
                  </a:moveTo>
                  <a:cubicBezTo>
                    <a:pt x="32" y="0"/>
                    <a:pt x="32" y="0"/>
                    <a:pt x="32" y="2"/>
                  </a:cubicBezTo>
                  <a:cubicBezTo>
                    <a:pt x="32" y="3"/>
                    <a:pt x="31" y="4"/>
                    <a:pt x="30" y="6"/>
                  </a:cubicBezTo>
                  <a:cubicBezTo>
                    <a:pt x="29" y="10"/>
                    <a:pt x="25" y="14"/>
                    <a:pt x="21" y="17"/>
                  </a:cubicBezTo>
                  <a:cubicBezTo>
                    <a:pt x="20" y="17"/>
                    <a:pt x="18" y="18"/>
                    <a:pt x="17" y="19"/>
                  </a:cubicBezTo>
                  <a:cubicBezTo>
                    <a:pt x="16" y="19"/>
                    <a:pt x="15" y="20"/>
                    <a:pt x="14" y="20"/>
                  </a:cubicBezTo>
                  <a:cubicBezTo>
                    <a:pt x="13" y="21"/>
                    <a:pt x="11" y="21"/>
                    <a:pt x="10" y="21"/>
                  </a:cubicBezTo>
                  <a:cubicBezTo>
                    <a:pt x="10" y="21"/>
                    <a:pt x="9" y="21"/>
                    <a:pt x="9" y="22"/>
                  </a:cubicBezTo>
                  <a:cubicBezTo>
                    <a:pt x="8" y="22"/>
                    <a:pt x="8" y="22"/>
                    <a:pt x="7" y="22"/>
                  </a:cubicBezTo>
                  <a:cubicBezTo>
                    <a:pt x="5" y="22"/>
                    <a:pt x="3" y="22"/>
                    <a:pt x="2" y="21"/>
                  </a:cubicBezTo>
                  <a:cubicBezTo>
                    <a:pt x="1" y="21"/>
                    <a:pt x="0" y="21"/>
                    <a:pt x="0" y="21"/>
                  </a:cubicBezTo>
                  <a:cubicBezTo>
                    <a:pt x="0" y="21"/>
                    <a:pt x="1" y="21"/>
                    <a:pt x="2" y="20"/>
                  </a:cubicBezTo>
                  <a:cubicBezTo>
                    <a:pt x="2" y="20"/>
                    <a:pt x="3" y="19"/>
                    <a:pt x="4" y="19"/>
                  </a:cubicBezTo>
                  <a:cubicBezTo>
                    <a:pt x="4" y="18"/>
                    <a:pt x="5" y="18"/>
                    <a:pt x="6" y="17"/>
                  </a:cubicBezTo>
                  <a:cubicBezTo>
                    <a:pt x="7" y="17"/>
                    <a:pt x="7" y="16"/>
                    <a:pt x="8" y="16"/>
                  </a:cubicBezTo>
                  <a:cubicBezTo>
                    <a:pt x="9" y="15"/>
                    <a:pt x="10" y="15"/>
                    <a:pt x="11" y="14"/>
                  </a:cubicBezTo>
                  <a:cubicBezTo>
                    <a:pt x="12" y="13"/>
                    <a:pt x="13" y="13"/>
                    <a:pt x="14" y="12"/>
                  </a:cubicBezTo>
                  <a:cubicBezTo>
                    <a:pt x="14" y="12"/>
                    <a:pt x="15" y="11"/>
                    <a:pt x="16" y="10"/>
                  </a:cubicBezTo>
                  <a:cubicBezTo>
                    <a:pt x="18" y="9"/>
                    <a:pt x="20" y="8"/>
                    <a:pt x="22" y="7"/>
                  </a:cubicBezTo>
                  <a:cubicBezTo>
                    <a:pt x="23" y="6"/>
                    <a:pt x="24" y="5"/>
                    <a:pt x="25" y="5"/>
                  </a:cubicBezTo>
                  <a:cubicBezTo>
                    <a:pt x="25" y="4"/>
                    <a:pt x="26" y="4"/>
                    <a:pt x="27" y="3"/>
                  </a:cubicBezTo>
                  <a:cubicBezTo>
                    <a:pt x="28" y="2"/>
                    <a:pt x="30" y="1"/>
                    <a:pt x="31" y="1"/>
                  </a:cubicBezTo>
                  <a:cubicBezTo>
                    <a:pt x="32" y="0"/>
                    <a:pt x="32" y="0"/>
                    <a:pt x="32"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92"/>
            <p:cNvSpPr/>
            <p:nvPr/>
          </p:nvSpPr>
          <p:spPr bwMode="auto">
            <a:xfrm>
              <a:off x="6646863" y="3652838"/>
              <a:ext cx="131763" cy="93663"/>
            </a:xfrm>
            <a:custGeom>
              <a:avLst/>
              <a:gdLst>
                <a:gd name="T0" fmla="*/ 31 w 31"/>
                <a:gd name="T1" fmla="*/ 0 h 22"/>
                <a:gd name="T2" fmla="*/ 31 w 31"/>
                <a:gd name="T3" fmla="*/ 2 h 22"/>
                <a:gd name="T4" fmla="*/ 29 w 31"/>
                <a:gd name="T5" fmla="*/ 6 h 22"/>
                <a:gd name="T6" fmla="*/ 20 w 31"/>
                <a:gd name="T7" fmla="*/ 17 h 22"/>
                <a:gd name="T8" fmla="*/ 16 w 31"/>
                <a:gd name="T9" fmla="*/ 19 h 22"/>
                <a:gd name="T10" fmla="*/ 13 w 31"/>
                <a:gd name="T11" fmla="*/ 20 h 22"/>
                <a:gd name="T12" fmla="*/ 9 w 31"/>
                <a:gd name="T13" fmla="*/ 21 h 22"/>
                <a:gd name="T14" fmla="*/ 8 w 31"/>
                <a:gd name="T15" fmla="*/ 22 h 22"/>
                <a:gd name="T16" fmla="*/ 6 w 31"/>
                <a:gd name="T17" fmla="*/ 22 h 22"/>
                <a:gd name="T18" fmla="*/ 1 w 31"/>
                <a:gd name="T19" fmla="*/ 21 h 22"/>
                <a:gd name="T20" fmla="*/ 0 w 31"/>
                <a:gd name="T21" fmla="*/ 21 h 22"/>
                <a:gd name="T22" fmla="*/ 1 w 31"/>
                <a:gd name="T23" fmla="*/ 20 h 22"/>
                <a:gd name="T24" fmla="*/ 3 w 31"/>
                <a:gd name="T25" fmla="*/ 19 h 22"/>
                <a:gd name="T26" fmla="*/ 5 w 31"/>
                <a:gd name="T27" fmla="*/ 17 h 22"/>
                <a:gd name="T28" fmla="*/ 7 w 31"/>
                <a:gd name="T29" fmla="*/ 16 h 22"/>
                <a:gd name="T30" fmla="*/ 10 w 31"/>
                <a:gd name="T31" fmla="*/ 14 h 22"/>
                <a:gd name="T32" fmla="*/ 13 w 31"/>
                <a:gd name="T33" fmla="*/ 12 h 22"/>
                <a:gd name="T34" fmla="*/ 15 w 31"/>
                <a:gd name="T35" fmla="*/ 10 h 22"/>
                <a:gd name="T36" fmla="*/ 21 w 31"/>
                <a:gd name="T37" fmla="*/ 7 h 22"/>
                <a:gd name="T38" fmla="*/ 24 w 31"/>
                <a:gd name="T39" fmla="*/ 5 h 22"/>
                <a:gd name="T40" fmla="*/ 26 w 31"/>
                <a:gd name="T41" fmla="*/ 3 h 22"/>
                <a:gd name="T42" fmla="*/ 30 w 31"/>
                <a:gd name="T43" fmla="*/ 1 h 22"/>
                <a:gd name="T44" fmla="*/ 31 w 31"/>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2">
                  <a:moveTo>
                    <a:pt x="31" y="0"/>
                  </a:moveTo>
                  <a:cubicBezTo>
                    <a:pt x="31" y="0"/>
                    <a:pt x="31" y="1"/>
                    <a:pt x="31" y="2"/>
                  </a:cubicBezTo>
                  <a:cubicBezTo>
                    <a:pt x="31" y="3"/>
                    <a:pt x="30" y="4"/>
                    <a:pt x="29" y="6"/>
                  </a:cubicBezTo>
                  <a:cubicBezTo>
                    <a:pt x="28" y="10"/>
                    <a:pt x="24" y="14"/>
                    <a:pt x="20" y="17"/>
                  </a:cubicBezTo>
                  <a:cubicBezTo>
                    <a:pt x="19" y="18"/>
                    <a:pt x="18" y="18"/>
                    <a:pt x="16" y="19"/>
                  </a:cubicBezTo>
                  <a:cubicBezTo>
                    <a:pt x="15" y="19"/>
                    <a:pt x="14" y="20"/>
                    <a:pt x="13" y="20"/>
                  </a:cubicBezTo>
                  <a:cubicBezTo>
                    <a:pt x="12" y="21"/>
                    <a:pt x="10" y="21"/>
                    <a:pt x="9" y="21"/>
                  </a:cubicBezTo>
                  <a:cubicBezTo>
                    <a:pt x="9" y="21"/>
                    <a:pt x="8" y="22"/>
                    <a:pt x="8" y="22"/>
                  </a:cubicBezTo>
                  <a:cubicBezTo>
                    <a:pt x="7" y="22"/>
                    <a:pt x="7" y="22"/>
                    <a:pt x="6" y="22"/>
                  </a:cubicBezTo>
                  <a:cubicBezTo>
                    <a:pt x="4" y="22"/>
                    <a:pt x="2" y="22"/>
                    <a:pt x="1" y="21"/>
                  </a:cubicBezTo>
                  <a:cubicBezTo>
                    <a:pt x="0" y="21"/>
                    <a:pt x="0" y="21"/>
                    <a:pt x="0" y="21"/>
                  </a:cubicBezTo>
                  <a:cubicBezTo>
                    <a:pt x="0" y="21"/>
                    <a:pt x="0" y="21"/>
                    <a:pt x="1" y="20"/>
                  </a:cubicBezTo>
                  <a:cubicBezTo>
                    <a:pt x="1" y="20"/>
                    <a:pt x="2" y="19"/>
                    <a:pt x="3" y="19"/>
                  </a:cubicBezTo>
                  <a:cubicBezTo>
                    <a:pt x="3" y="18"/>
                    <a:pt x="4" y="18"/>
                    <a:pt x="5" y="17"/>
                  </a:cubicBezTo>
                  <a:cubicBezTo>
                    <a:pt x="6" y="17"/>
                    <a:pt x="6" y="16"/>
                    <a:pt x="7" y="16"/>
                  </a:cubicBezTo>
                  <a:cubicBezTo>
                    <a:pt x="8" y="15"/>
                    <a:pt x="9" y="15"/>
                    <a:pt x="10" y="14"/>
                  </a:cubicBezTo>
                  <a:cubicBezTo>
                    <a:pt x="11" y="14"/>
                    <a:pt x="12" y="13"/>
                    <a:pt x="13" y="12"/>
                  </a:cubicBezTo>
                  <a:cubicBezTo>
                    <a:pt x="13" y="12"/>
                    <a:pt x="14" y="11"/>
                    <a:pt x="15" y="10"/>
                  </a:cubicBezTo>
                  <a:cubicBezTo>
                    <a:pt x="17" y="9"/>
                    <a:pt x="19" y="8"/>
                    <a:pt x="21" y="7"/>
                  </a:cubicBezTo>
                  <a:cubicBezTo>
                    <a:pt x="22" y="6"/>
                    <a:pt x="23" y="5"/>
                    <a:pt x="24" y="5"/>
                  </a:cubicBezTo>
                  <a:cubicBezTo>
                    <a:pt x="24" y="4"/>
                    <a:pt x="25" y="4"/>
                    <a:pt x="26" y="3"/>
                  </a:cubicBezTo>
                  <a:cubicBezTo>
                    <a:pt x="28" y="2"/>
                    <a:pt x="29" y="1"/>
                    <a:pt x="30" y="1"/>
                  </a:cubicBezTo>
                  <a:cubicBezTo>
                    <a:pt x="31" y="0"/>
                    <a:pt x="31" y="0"/>
                    <a:pt x="31"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93"/>
            <p:cNvSpPr/>
            <p:nvPr/>
          </p:nvSpPr>
          <p:spPr bwMode="auto">
            <a:xfrm>
              <a:off x="6016625" y="2771775"/>
              <a:ext cx="723900" cy="458788"/>
            </a:xfrm>
            <a:custGeom>
              <a:avLst/>
              <a:gdLst>
                <a:gd name="T0" fmla="*/ 18 w 170"/>
                <a:gd name="T1" fmla="*/ 11 h 108"/>
                <a:gd name="T2" fmla="*/ 5 w 170"/>
                <a:gd name="T3" fmla="*/ 29 h 108"/>
                <a:gd name="T4" fmla="*/ 6 w 170"/>
                <a:gd name="T5" fmla="*/ 42 h 108"/>
                <a:gd name="T6" fmla="*/ 8 w 170"/>
                <a:gd name="T7" fmla="*/ 43 h 108"/>
                <a:gd name="T8" fmla="*/ 19 w 170"/>
                <a:gd name="T9" fmla="*/ 43 h 108"/>
                <a:gd name="T10" fmla="*/ 40 w 170"/>
                <a:gd name="T11" fmla="*/ 38 h 108"/>
                <a:gd name="T12" fmla="*/ 69 w 170"/>
                <a:gd name="T13" fmla="*/ 27 h 108"/>
                <a:gd name="T14" fmla="*/ 73 w 170"/>
                <a:gd name="T15" fmla="*/ 33 h 108"/>
                <a:gd name="T16" fmla="*/ 67 w 170"/>
                <a:gd name="T17" fmla="*/ 46 h 108"/>
                <a:gd name="T18" fmla="*/ 67 w 170"/>
                <a:gd name="T19" fmla="*/ 71 h 108"/>
                <a:gd name="T20" fmla="*/ 77 w 170"/>
                <a:gd name="T21" fmla="*/ 77 h 108"/>
                <a:gd name="T22" fmla="*/ 79 w 170"/>
                <a:gd name="T23" fmla="*/ 77 h 108"/>
                <a:gd name="T24" fmla="*/ 84 w 170"/>
                <a:gd name="T25" fmla="*/ 77 h 108"/>
                <a:gd name="T26" fmla="*/ 103 w 170"/>
                <a:gd name="T27" fmla="*/ 70 h 108"/>
                <a:gd name="T28" fmla="*/ 119 w 170"/>
                <a:gd name="T29" fmla="*/ 55 h 108"/>
                <a:gd name="T30" fmla="*/ 133 w 170"/>
                <a:gd name="T31" fmla="*/ 33 h 108"/>
                <a:gd name="T32" fmla="*/ 129 w 170"/>
                <a:gd name="T33" fmla="*/ 59 h 108"/>
                <a:gd name="T34" fmla="*/ 128 w 170"/>
                <a:gd name="T35" fmla="*/ 81 h 108"/>
                <a:gd name="T36" fmla="*/ 133 w 170"/>
                <a:gd name="T37" fmla="*/ 101 h 108"/>
                <a:gd name="T38" fmla="*/ 135 w 170"/>
                <a:gd name="T39" fmla="*/ 102 h 108"/>
                <a:gd name="T40" fmla="*/ 136 w 170"/>
                <a:gd name="T41" fmla="*/ 103 h 108"/>
                <a:gd name="T42" fmla="*/ 136 w 170"/>
                <a:gd name="T43" fmla="*/ 103 h 108"/>
                <a:gd name="T44" fmla="*/ 136 w 170"/>
                <a:gd name="T45" fmla="*/ 103 h 108"/>
                <a:gd name="T46" fmla="*/ 137 w 170"/>
                <a:gd name="T47" fmla="*/ 103 h 108"/>
                <a:gd name="T48" fmla="*/ 143 w 170"/>
                <a:gd name="T49" fmla="*/ 100 h 108"/>
                <a:gd name="T50" fmla="*/ 157 w 170"/>
                <a:gd name="T51" fmla="*/ 83 h 108"/>
                <a:gd name="T52" fmla="*/ 170 w 170"/>
                <a:gd name="T53" fmla="*/ 56 h 108"/>
                <a:gd name="T54" fmla="*/ 159 w 170"/>
                <a:gd name="T55" fmla="*/ 85 h 108"/>
                <a:gd name="T56" fmla="*/ 146 w 170"/>
                <a:gd name="T57" fmla="*/ 104 h 108"/>
                <a:gd name="T58" fmla="*/ 137 w 170"/>
                <a:gd name="T59" fmla="*/ 108 h 108"/>
                <a:gd name="T60" fmla="*/ 135 w 170"/>
                <a:gd name="T61" fmla="*/ 108 h 108"/>
                <a:gd name="T62" fmla="*/ 135 w 170"/>
                <a:gd name="T63" fmla="*/ 108 h 108"/>
                <a:gd name="T64" fmla="*/ 135 w 170"/>
                <a:gd name="T65" fmla="*/ 107 h 108"/>
                <a:gd name="T66" fmla="*/ 133 w 170"/>
                <a:gd name="T67" fmla="*/ 107 h 108"/>
                <a:gd name="T68" fmla="*/ 129 w 170"/>
                <a:gd name="T69" fmla="*/ 105 h 108"/>
                <a:gd name="T70" fmla="*/ 121 w 170"/>
                <a:gd name="T71" fmla="*/ 82 h 108"/>
                <a:gd name="T72" fmla="*/ 122 w 170"/>
                <a:gd name="T73" fmla="*/ 58 h 108"/>
                <a:gd name="T74" fmla="*/ 129 w 170"/>
                <a:gd name="T75" fmla="*/ 53 h 108"/>
                <a:gd name="T76" fmla="*/ 120 w 170"/>
                <a:gd name="T77" fmla="*/ 66 h 108"/>
                <a:gd name="T78" fmla="*/ 93 w 170"/>
                <a:gd name="T79" fmla="*/ 84 h 108"/>
                <a:gd name="T80" fmla="*/ 80 w 170"/>
                <a:gd name="T81" fmla="*/ 85 h 108"/>
                <a:gd name="T82" fmla="*/ 77 w 170"/>
                <a:gd name="T83" fmla="*/ 85 h 108"/>
                <a:gd name="T84" fmla="*/ 68 w 170"/>
                <a:gd name="T85" fmla="*/ 82 h 108"/>
                <a:gd name="T86" fmla="*/ 56 w 170"/>
                <a:gd name="T87" fmla="*/ 68 h 108"/>
                <a:gd name="T88" fmla="*/ 60 w 170"/>
                <a:gd name="T89" fmla="*/ 43 h 108"/>
                <a:gd name="T90" fmla="*/ 67 w 170"/>
                <a:gd name="T91" fmla="*/ 29 h 108"/>
                <a:gd name="T92" fmla="*/ 57 w 170"/>
                <a:gd name="T93" fmla="*/ 40 h 108"/>
                <a:gd name="T94" fmla="*/ 27 w 170"/>
                <a:gd name="T95" fmla="*/ 48 h 108"/>
                <a:gd name="T96" fmla="*/ 11 w 170"/>
                <a:gd name="T97" fmla="*/ 48 h 108"/>
                <a:gd name="T98" fmla="*/ 4 w 170"/>
                <a:gd name="T99" fmla="*/ 46 h 108"/>
                <a:gd name="T100" fmla="*/ 2 w 170"/>
                <a:gd name="T101" fmla="*/ 44 h 108"/>
                <a:gd name="T102" fmla="*/ 1 w 170"/>
                <a:gd name="T103" fmla="*/ 43 h 108"/>
                <a:gd name="T104" fmla="*/ 1 w 170"/>
                <a:gd name="T105" fmla="*/ 43 h 108"/>
                <a:gd name="T106" fmla="*/ 1 w 170"/>
                <a:gd name="T107" fmla="*/ 43 h 108"/>
                <a:gd name="T108" fmla="*/ 0 w 170"/>
                <a:gd name="T109" fmla="*/ 36 h 108"/>
                <a:gd name="T110" fmla="*/ 6 w 170"/>
                <a:gd name="T111" fmla="*/ 21 h 108"/>
                <a:gd name="T112" fmla="*/ 29 w 170"/>
                <a:gd name="T11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108">
                  <a:moveTo>
                    <a:pt x="29" y="0"/>
                  </a:moveTo>
                  <a:cubicBezTo>
                    <a:pt x="25" y="4"/>
                    <a:pt x="22" y="7"/>
                    <a:pt x="18" y="11"/>
                  </a:cubicBezTo>
                  <a:cubicBezTo>
                    <a:pt x="15" y="15"/>
                    <a:pt x="12" y="19"/>
                    <a:pt x="9" y="23"/>
                  </a:cubicBezTo>
                  <a:cubicBezTo>
                    <a:pt x="7" y="25"/>
                    <a:pt x="6" y="27"/>
                    <a:pt x="5" y="29"/>
                  </a:cubicBezTo>
                  <a:cubicBezTo>
                    <a:pt x="4" y="32"/>
                    <a:pt x="4" y="34"/>
                    <a:pt x="4" y="36"/>
                  </a:cubicBezTo>
                  <a:cubicBezTo>
                    <a:pt x="4" y="38"/>
                    <a:pt x="4" y="40"/>
                    <a:pt x="6" y="42"/>
                  </a:cubicBezTo>
                  <a:cubicBezTo>
                    <a:pt x="6" y="42"/>
                    <a:pt x="6" y="42"/>
                    <a:pt x="7" y="42"/>
                  </a:cubicBezTo>
                  <a:cubicBezTo>
                    <a:pt x="7" y="42"/>
                    <a:pt x="8" y="43"/>
                    <a:pt x="8" y="43"/>
                  </a:cubicBezTo>
                  <a:cubicBezTo>
                    <a:pt x="9" y="43"/>
                    <a:pt x="10" y="43"/>
                    <a:pt x="11" y="43"/>
                  </a:cubicBezTo>
                  <a:cubicBezTo>
                    <a:pt x="14" y="44"/>
                    <a:pt x="16" y="43"/>
                    <a:pt x="19" y="43"/>
                  </a:cubicBezTo>
                  <a:cubicBezTo>
                    <a:pt x="21" y="43"/>
                    <a:pt x="23" y="42"/>
                    <a:pt x="26" y="42"/>
                  </a:cubicBezTo>
                  <a:cubicBezTo>
                    <a:pt x="31" y="41"/>
                    <a:pt x="35" y="40"/>
                    <a:pt x="40" y="38"/>
                  </a:cubicBezTo>
                  <a:cubicBezTo>
                    <a:pt x="45" y="37"/>
                    <a:pt x="50" y="35"/>
                    <a:pt x="55" y="33"/>
                  </a:cubicBezTo>
                  <a:cubicBezTo>
                    <a:pt x="59" y="31"/>
                    <a:pt x="64" y="29"/>
                    <a:pt x="69" y="27"/>
                  </a:cubicBezTo>
                  <a:cubicBezTo>
                    <a:pt x="79" y="23"/>
                    <a:pt x="79" y="23"/>
                    <a:pt x="79" y="23"/>
                  </a:cubicBezTo>
                  <a:cubicBezTo>
                    <a:pt x="73" y="33"/>
                    <a:pt x="73" y="33"/>
                    <a:pt x="73" y="33"/>
                  </a:cubicBezTo>
                  <a:cubicBezTo>
                    <a:pt x="72" y="35"/>
                    <a:pt x="71" y="37"/>
                    <a:pt x="70" y="39"/>
                  </a:cubicBezTo>
                  <a:cubicBezTo>
                    <a:pt x="69" y="41"/>
                    <a:pt x="68" y="44"/>
                    <a:pt x="67" y="46"/>
                  </a:cubicBezTo>
                  <a:cubicBezTo>
                    <a:pt x="65" y="50"/>
                    <a:pt x="64" y="55"/>
                    <a:pt x="64" y="60"/>
                  </a:cubicBezTo>
                  <a:cubicBezTo>
                    <a:pt x="63" y="64"/>
                    <a:pt x="64" y="69"/>
                    <a:pt x="67" y="71"/>
                  </a:cubicBezTo>
                  <a:cubicBezTo>
                    <a:pt x="68" y="73"/>
                    <a:pt x="69" y="74"/>
                    <a:pt x="71" y="75"/>
                  </a:cubicBezTo>
                  <a:cubicBezTo>
                    <a:pt x="73" y="76"/>
                    <a:pt x="75" y="77"/>
                    <a:pt x="77" y="77"/>
                  </a:cubicBezTo>
                  <a:cubicBezTo>
                    <a:pt x="78" y="77"/>
                    <a:pt x="78" y="77"/>
                    <a:pt x="78" y="77"/>
                  </a:cubicBezTo>
                  <a:cubicBezTo>
                    <a:pt x="79" y="77"/>
                    <a:pt x="79" y="77"/>
                    <a:pt x="79" y="77"/>
                  </a:cubicBezTo>
                  <a:cubicBezTo>
                    <a:pt x="81" y="77"/>
                    <a:pt x="81" y="77"/>
                    <a:pt x="81" y="77"/>
                  </a:cubicBezTo>
                  <a:cubicBezTo>
                    <a:pt x="82" y="77"/>
                    <a:pt x="83" y="77"/>
                    <a:pt x="84" y="77"/>
                  </a:cubicBezTo>
                  <a:cubicBezTo>
                    <a:pt x="86" y="77"/>
                    <a:pt x="89" y="77"/>
                    <a:pt x="91" y="76"/>
                  </a:cubicBezTo>
                  <a:cubicBezTo>
                    <a:pt x="95" y="75"/>
                    <a:pt x="100" y="73"/>
                    <a:pt x="103" y="70"/>
                  </a:cubicBezTo>
                  <a:cubicBezTo>
                    <a:pt x="107" y="68"/>
                    <a:pt x="111" y="64"/>
                    <a:pt x="114" y="61"/>
                  </a:cubicBezTo>
                  <a:cubicBezTo>
                    <a:pt x="116" y="59"/>
                    <a:pt x="117" y="57"/>
                    <a:pt x="119" y="55"/>
                  </a:cubicBezTo>
                  <a:cubicBezTo>
                    <a:pt x="120" y="53"/>
                    <a:pt x="122" y="51"/>
                    <a:pt x="123" y="49"/>
                  </a:cubicBezTo>
                  <a:cubicBezTo>
                    <a:pt x="133" y="33"/>
                    <a:pt x="133" y="33"/>
                    <a:pt x="133" y="33"/>
                  </a:cubicBezTo>
                  <a:cubicBezTo>
                    <a:pt x="130" y="52"/>
                    <a:pt x="130" y="52"/>
                    <a:pt x="130" y="52"/>
                  </a:cubicBezTo>
                  <a:cubicBezTo>
                    <a:pt x="129" y="54"/>
                    <a:pt x="129" y="57"/>
                    <a:pt x="129" y="59"/>
                  </a:cubicBezTo>
                  <a:cubicBezTo>
                    <a:pt x="129" y="62"/>
                    <a:pt x="128" y="64"/>
                    <a:pt x="128" y="67"/>
                  </a:cubicBezTo>
                  <a:cubicBezTo>
                    <a:pt x="128" y="71"/>
                    <a:pt x="127" y="76"/>
                    <a:pt x="128" y="81"/>
                  </a:cubicBezTo>
                  <a:cubicBezTo>
                    <a:pt x="128" y="86"/>
                    <a:pt x="128" y="91"/>
                    <a:pt x="130" y="95"/>
                  </a:cubicBezTo>
                  <a:cubicBezTo>
                    <a:pt x="130" y="97"/>
                    <a:pt x="131" y="99"/>
                    <a:pt x="133" y="101"/>
                  </a:cubicBezTo>
                  <a:cubicBezTo>
                    <a:pt x="133" y="101"/>
                    <a:pt x="133" y="101"/>
                    <a:pt x="134" y="102"/>
                  </a:cubicBezTo>
                  <a:cubicBezTo>
                    <a:pt x="134" y="102"/>
                    <a:pt x="134" y="102"/>
                    <a:pt x="135" y="102"/>
                  </a:cubicBezTo>
                  <a:cubicBezTo>
                    <a:pt x="135" y="102"/>
                    <a:pt x="135" y="102"/>
                    <a:pt x="135" y="102"/>
                  </a:cubicBezTo>
                  <a:cubicBezTo>
                    <a:pt x="136" y="103"/>
                    <a:pt x="136" y="103"/>
                    <a:pt x="136" y="103"/>
                  </a:cubicBezTo>
                  <a:cubicBezTo>
                    <a:pt x="136" y="103"/>
                    <a:pt x="136" y="103"/>
                    <a:pt x="136" y="103"/>
                  </a:cubicBezTo>
                  <a:cubicBezTo>
                    <a:pt x="136" y="103"/>
                    <a:pt x="136" y="103"/>
                    <a:pt x="136" y="103"/>
                  </a:cubicBezTo>
                  <a:cubicBezTo>
                    <a:pt x="136" y="103"/>
                    <a:pt x="135" y="103"/>
                    <a:pt x="136" y="103"/>
                  </a:cubicBezTo>
                  <a:cubicBezTo>
                    <a:pt x="136" y="103"/>
                    <a:pt x="136" y="103"/>
                    <a:pt x="136" y="103"/>
                  </a:cubicBezTo>
                  <a:cubicBezTo>
                    <a:pt x="136" y="103"/>
                    <a:pt x="136" y="103"/>
                    <a:pt x="136" y="103"/>
                  </a:cubicBezTo>
                  <a:cubicBezTo>
                    <a:pt x="137" y="103"/>
                    <a:pt x="137" y="103"/>
                    <a:pt x="137" y="103"/>
                  </a:cubicBezTo>
                  <a:cubicBezTo>
                    <a:pt x="137" y="103"/>
                    <a:pt x="137" y="103"/>
                    <a:pt x="138" y="103"/>
                  </a:cubicBezTo>
                  <a:cubicBezTo>
                    <a:pt x="139" y="103"/>
                    <a:pt x="141" y="102"/>
                    <a:pt x="143" y="100"/>
                  </a:cubicBezTo>
                  <a:cubicBezTo>
                    <a:pt x="145" y="99"/>
                    <a:pt x="147" y="97"/>
                    <a:pt x="148" y="95"/>
                  </a:cubicBezTo>
                  <a:cubicBezTo>
                    <a:pt x="152" y="92"/>
                    <a:pt x="154" y="88"/>
                    <a:pt x="157" y="83"/>
                  </a:cubicBezTo>
                  <a:cubicBezTo>
                    <a:pt x="159" y="79"/>
                    <a:pt x="162" y="75"/>
                    <a:pt x="164" y="70"/>
                  </a:cubicBezTo>
                  <a:cubicBezTo>
                    <a:pt x="166" y="66"/>
                    <a:pt x="168" y="61"/>
                    <a:pt x="170" y="56"/>
                  </a:cubicBezTo>
                  <a:cubicBezTo>
                    <a:pt x="169" y="61"/>
                    <a:pt x="167" y="66"/>
                    <a:pt x="165" y="71"/>
                  </a:cubicBezTo>
                  <a:cubicBezTo>
                    <a:pt x="164" y="75"/>
                    <a:pt x="162" y="80"/>
                    <a:pt x="159" y="85"/>
                  </a:cubicBezTo>
                  <a:cubicBezTo>
                    <a:pt x="157" y="89"/>
                    <a:pt x="155" y="94"/>
                    <a:pt x="151" y="98"/>
                  </a:cubicBezTo>
                  <a:cubicBezTo>
                    <a:pt x="150" y="100"/>
                    <a:pt x="148" y="102"/>
                    <a:pt x="146" y="104"/>
                  </a:cubicBezTo>
                  <a:cubicBezTo>
                    <a:pt x="144" y="106"/>
                    <a:pt x="141" y="107"/>
                    <a:pt x="138" y="108"/>
                  </a:cubicBezTo>
                  <a:cubicBezTo>
                    <a:pt x="137" y="108"/>
                    <a:pt x="137" y="108"/>
                    <a:pt x="137" y="108"/>
                  </a:cubicBezTo>
                  <a:cubicBezTo>
                    <a:pt x="136" y="108"/>
                    <a:pt x="136" y="108"/>
                    <a:pt x="136" y="108"/>
                  </a:cubicBezTo>
                  <a:cubicBezTo>
                    <a:pt x="135" y="108"/>
                    <a:pt x="135" y="108"/>
                    <a:pt x="135" y="108"/>
                  </a:cubicBezTo>
                  <a:cubicBezTo>
                    <a:pt x="135" y="108"/>
                    <a:pt x="135" y="108"/>
                    <a:pt x="135" y="108"/>
                  </a:cubicBezTo>
                  <a:cubicBezTo>
                    <a:pt x="135" y="108"/>
                    <a:pt x="135" y="108"/>
                    <a:pt x="135" y="108"/>
                  </a:cubicBezTo>
                  <a:cubicBezTo>
                    <a:pt x="135" y="108"/>
                    <a:pt x="135" y="108"/>
                    <a:pt x="135" y="108"/>
                  </a:cubicBezTo>
                  <a:cubicBezTo>
                    <a:pt x="135" y="107"/>
                    <a:pt x="135" y="107"/>
                    <a:pt x="135" y="107"/>
                  </a:cubicBezTo>
                  <a:cubicBezTo>
                    <a:pt x="134" y="107"/>
                    <a:pt x="134" y="107"/>
                    <a:pt x="134" y="107"/>
                  </a:cubicBezTo>
                  <a:cubicBezTo>
                    <a:pt x="133" y="107"/>
                    <a:pt x="133" y="107"/>
                    <a:pt x="133" y="107"/>
                  </a:cubicBezTo>
                  <a:cubicBezTo>
                    <a:pt x="132" y="107"/>
                    <a:pt x="132" y="106"/>
                    <a:pt x="131" y="106"/>
                  </a:cubicBezTo>
                  <a:cubicBezTo>
                    <a:pt x="130" y="106"/>
                    <a:pt x="130" y="105"/>
                    <a:pt x="129" y="105"/>
                  </a:cubicBezTo>
                  <a:cubicBezTo>
                    <a:pt x="127" y="102"/>
                    <a:pt x="125" y="100"/>
                    <a:pt x="124" y="97"/>
                  </a:cubicBezTo>
                  <a:cubicBezTo>
                    <a:pt x="122" y="92"/>
                    <a:pt x="122" y="87"/>
                    <a:pt x="121" y="82"/>
                  </a:cubicBezTo>
                  <a:cubicBezTo>
                    <a:pt x="121" y="76"/>
                    <a:pt x="121" y="71"/>
                    <a:pt x="121" y="66"/>
                  </a:cubicBezTo>
                  <a:cubicBezTo>
                    <a:pt x="121" y="64"/>
                    <a:pt x="122" y="61"/>
                    <a:pt x="122" y="58"/>
                  </a:cubicBezTo>
                  <a:cubicBezTo>
                    <a:pt x="122" y="56"/>
                    <a:pt x="122" y="53"/>
                    <a:pt x="123" y="51"/>
                  </a:cubicBezTo>
                  <a:cubicBezTo>
                    <a:pt x="129" y="53"/>
                    <a:pt x="129" y="53"/>
                    <a:pt x="129" y="53"/>
                  </a:cubicBezTo>
                  <a:cubicBezTo>
                    <a:pt x="128" y="56"/>
                    <a:pt x="127" y="58"/>
                    <a:pt x="125" y="60"/>
                  </a:cubicBezTo>
                  <a:cubicBezTo>
                    <a:pt x="123" y="62"/>
                    <a:pt x="122" y="64"/>
                    <a:pt x="120" y="66"/>
                  </a:cubicBezTo>
                  <a:cubicBezTo>
                    <a:pt x="116" y="70"/>
                    <a:pt x="112" y="74"/>
                    <a:pt x="108" y="77"/>
                  </a:cubicBezTo>
                  <a:cubicBezTo>
                    <a:pt x="103" y="80"/>
                    <a:pt x="98" y="83"/>
                    <a:pt x="93" y="84"/>
                  </a:cubicBezTo>
                  <a:cubicBezTo>
                    <a:pt x="90" y="85"/>
                    <a:pt x="87" y="85"/>
                    <a:pt x="85" y="85"/>
                  </a:cubicBezTo>
                  <a:cubicBezTo>
                    <a:pt x="83" y="86"/>
                    <a:pt x="82" y="85"/>
                    <a:pt x="80" y="85"/>
                  </a:cubicBezTo>
                  <a:cubicBezTo>
                    <a:pt x="78" y="85"/>
                    <a:pt x="78" y="85"/>
                    <a:pt x="78" y="85"/>
                  </a:cubicBezTo>
                  <a:cubicBezTo>
                    <a:pt x="77" y="85"/>
                    <a:pt x="77" y="85"/>
                    <a:pt x="77" y="85"/>
                  </a:cubicBezTo>
                  <a:cubicBezTo>
                    <a:pt x="76" y="85"/>
                    <a:pt x="76" y="85"/>
                    <a:pt x="76" y="85"/>
                  </a:cubicBezTo>
                  <a:cubicBezTo>
                    <a:pt x="73" y="84"/>
                    <a:pt x="70" y="84"/>
                    <a:pt x="68" y="82"/>
                  </a:cubicBezTo>
                  <a:cubicBezTo>
                    <a:pt x="65" y="81"/>
                    <a:pt x="62" y="79"/>
                    <a:pt x="60" y="76"/>
                  </a:cubicBezTo>
                  <a:cubicBezTo>
                    <a:pt x="58" y="74"/>
                    <a:pt x="57" y="71"/>
                    <a:pt x="56" y="68"/>
                  </a:cubicBezTo>
                  <a:cubicBezTo>
                    <a:pt x="56" y="65"/>
                    <a:pt x="56" y="62"/>
                    <a:pt x="56" y="59"/>
                  </a:cubicBezTo>
                  <a:cubicBezTo>
                    <a:pt x="56" y="53"/>
                    <a:pt x="58" y="48"/>
                    <a:pt x="60" y="43"/>
                  </a:cubicBezTo>
                  <a:cubicBezTo>
                    <a:pt x="61" y="41"/>
                    <a:pt x="62" y="38"/>
                    <a:pt x="63" y="36"/>
                  </a:cubicBezTo>
                  <a:cubicBezTo>
                    <a:pt x="64" y="33"/>
                    <a:pt x="65" y="31"/>
                    <a:pt x="67" y="29"/>
                  </a:cubicBezTo>
                  <a:cubicBezTo>
                    <a:pt x="71" y="34"/>
                    <a:pt x="71" y="34"/>
                    <a:pt x="71" y="34"/>
                  </a:cubicBezTo>
                  <a:cubicBezTo>
                    <a:pt x="67" y="36"/>
                    <a:pt x="62" y="38"/>
                    <a:pt x="57" y="40"/>
                  </a:cubicBezTo>
                  <a:cubicBezTo>
                    <a:pt x="52" y="41"/>
                    <a:pt x="47" y="43"/>
                    <a:pt x="42" y="44"/>
                  </a:cubicBezTo>
                  <a:cubicBezTo>
                    <a:pt x="37" y="45"/>
                    <a:pt x="32" y="47"/>
                    <a:pt x="27" y="48"/>
                  </a:cubicBezTo>
                  <a:cubicBezTo>
                    <a:pt x="24" y="48"/>
                    <a:pt x="22" y="48"/>
                    <a:pt x="19" y="48"/>
                  </a:cubicBezTo>
                  <a:cubicBezTo>
                    <a:pt x="16" y="49"/>
                    <a:pt x="14" y="49"/>
                    <a:pt x="11" y="48"/>
                  </a:cubicBezTo>
                  <a:cubicBezTo>
                    <a:pt x="9" y="48"/>
                    <a:pt x="8" y="48"/>
                    <a:pt x="7" y="47"/>
                  </a:cubicBezTo>
                  <a:cubicBezTo>
                    <a:pt x="6" y="47"/>
                    <a:pt x="5" y="46"/>
                    <a:pt x="4" y="46"/>
                  </a:cubicBezTo>
                  <a:cubicBezTo>
                    <a:pt x="4" y="46"/>
                    <a:pt x="3" y="45"/>
                    <a:pt x="2" y="44"/>
                  </a:cubicBezTo>
                  <a:cubicBezTo>
                    <a:pt x="2" y="44"/>
                    <a:pt x="2" y="44"/>
                    <a:pt x="2" y="44"/>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2"/>
                    <a:pt x="0" y="41"/>
                    <a:pt x="0" y="40"/>
                  </a:cubicBezTo>
                  <a:cubicBezTo>
                    <a:pt x="0" y="39"/>
                    <a:pt x="0" y="37"/>
                    <a:pt x="0" y="36"/>
                  </a:cubicBezTo>
                  <a:cubicBezTo>
                    <a:pt x="0" y="33"/>
                    <a:pt x="1" y="30"/>
                    <a:pt x="2" y="28"/>
                  </a:cubicBezTo>
                  <a:cubicBezTo>
                    <a:pt x="3" y="25"/>
                    <a:pt x="5" y="23"/>
                    <a:pt x="6" y="21"/>
                  </a:cubicBezTo>
                  <a:cubicBezTo>
                    <a:pt x="10" y="17"/>
                    <a:pt x="13" y="13"/>
                    <a:pt x="17" y="10"/>
                  </a:cubicBezTo>
                  <a:cubicBezTo>
                    <a:pt x="21" y="6"/>
                    <a:pt x="25" y="3"/>
                    <a:pt x="29"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94"/>
            <p:cNvSpPr/>
            <p:nvPr/>
          </p:nvSpPr>
          <p:spPr bwMode="auto">
            <a:xfrm>
              <a:off x="5783263" y="2997200"/>
              <a:ext cx="671513" cy="498475"/>
            </a:xfrm>
            <a:custGeom>
              <a:avLst/>
              <a:gdLst>
                <a:gd name="T0" fmla="*/ 3 w 158"/>
                <a:gd name="T1" fmla="*/ 44 h 117"/>
                <a:gd name="T2" fmla="*/ 14 w 158"/>
                <a:gd name="T3" fmla="*/ 43 h 117"/>
                <a:gd name="T4" fmla="*/ 33 w 158"/>
                <a:gd name="T5" fmla="*/ 30 h 117"/>
                <a:gd name="T6" fmla="*/ 41 w 158"/>
                <a:gd name="T7" fmla="*/ 22 h 117"/>
                <a:gd name="T8" fmla="*/ 48 w 158"/>
                <a:gd name="T9" fmla="*/ 13 h 117"/>
                <a:gd name="T10" fmla="*/ 52 w 158"/>
                <a:gd name="T11" fmla="*/ 15 h 117"/>
                <a:gd name="T12" fmla="*/ 43 w 158"/>
                <a:gd name="T13" fmla="*/ 46 h 117"/>
                <a:gd name="T14" fmla="*/ 43 w 158"/>
                <a:gd name="T15" fmla="*/ 67 h 117"/>
                <a:gd name="T16" fmla="*/ 44 w 158"/>
                <a:gd name="T17" fmla="*/ 67 h 117"/>
                <a:gd name="T18" fmla="*/ 45 w 158"/>
                <a:gd name="T19" fmla="*/ 69 h 117"/>
                <a:gd name="T20" fmla="*/ 61 w 158"/>
                <a:gd name="T21" fmla="*/ 71 h 117"/>
                <a:gd name="T22" fmla="*/ 87 w 158"/>
                <a:gd name="T23" fmla="*/ 56 h 117"/>
                <a:gd name="T24" fmla="*/ 99 w 158"/>
                <a:gd name="T25" fmla="*/ 46 h 117"/>
                <a:gd name="T26" fmla="*/ 105 w 158"/>
                <a:gd name="T27" fmla="*/ 50 h 117"/>
                <a:gd name="T28" fmla="*/ 100 w 158"/>
                <a:gd name="T29" fmla="*/ 64 h 117"/>
                <a:gd name="T30" fmla="*/ 95 w 158"/>
                <a:gd name="T31" fmla="*/ 93 h 117"/>
                <a:gd name="T32" fmla="*/ 98 w 158"/>
                <a:gd name="T33" fmla="*/ 100 h 117"/>
                <a:gd name="T34" fmla="*/ 100 w 158"/>
                <a:gd name="T35" fmla="*/ 101 h 117"/>
                <a:gd name="T36" fmla="*/ 107 w 158"/>
                <a:gd name="T37" fmla="*/ 101 h 117"/>
                <a:gd name="T38" fmla="*/ 125 w 158"/>
                <a:gd name="T39" fmla="*/ 90 h 117"/>
                <a:gd name="T40" fmla="*/ 146 w 158"/>
                <a:gd name="T41" fmla="*/ 68 h 117"/>
                <a:gd name="T42" fmla="*/ 150 w 158"/>
                <a:gd name="T43" fmla="*/ 70 h 117"/>
                <a:gd name="T44" fmla="*/ 145 w 158"/>
                <a:gd name="T45" fmla="*/ 81 h 117"/>
                <a:gd name="T46" fmla="*/ 139 w 158"/>
                <a:gd name="T47" fmla="*/ 105 h 117"/>
                <a:gd name="T48" fmla="*/ 143 w 158"/>
                <a:gd name="T49" fmla="*/ 117 h 117"/>
                <a:gd name="T50" fmla="*/ 138 w 158"/>
                <a:gd name="T51" fmla="*/ 106 h 117"/>
                <a:gd name="T52" fmla="*/ 142 w 158"/>
                <a:gd name="T53" fmla="*/ 80 h 117"/>
                <a:gd name="T54" fmla="*/ 146 w 158"/>
                <a:gd name="T55" fmla="*/ 68 h 117"/>
                <a:gd name="T56" fmla="*/ 140 w 158"/>
                <a:gd name="T57" fmla="*/ 83 h 117"/>
                <a:gd name="T58" fmla="*/ 116 w 158"/>
                <a:gd name="T59" fmla="*/ 104 h 117"/>
                <a:gd name="T60" fmla="*/ 99 w 158"/>
                <a:gd name="T61" fmla="*/ 108 h 117"/>
                <a:gd name="T62" fmla="*/ 97 w 158"/>
                <a:gd name="T63" fmla="*/ 108 h 117"/>
                <a:gd name="T64" fmla="*/ 90 w 158"/>
                <a:gd name="T65" fmla="*/ 103 h 117"/>
                <a:gd name="T66" fmla="*/ 87 w 158"/>
                <a:gd name="T67" fmla="*/ 85 h 117"/>
                <a:gd name="T68" fmla="*/ 92 w 158"/>
                <a:gd name="T69" fmla="*/ 62 h 117"/>
                <a:gd name="T70" fmla="*/ 98 w 158"/>
                <a:gd name="T71" fmla="*/ 47 h 117"/>
                <a:gd name="T72" fmla="*/ 99 w 158"/>
                <a:gd name="T73" fmla="*/ 57 h 117"/>
                <a:gd name="T74" fmla="*/ 79 w 158"/>
                <a:gd name="T75" fmla="*/ 72 h 117"/>
                <a:gd name="T76" fmla="*/ 54 w 158"/>
                <a:gd name="T77" fmla="*/ 80 h 117"/>
                <a:gd name="T78" fmla="*/ 41 w 158"/>
                <a:gd name="T79" fmla="*/ 74 h 117"/>
                <a:gd name="T80" fmla="*/ 39 w 158"/>
                <a:gd name="T81" fmla="*/ 72 h 117"/>
                <a:gd name="T82" fmla="*/ 37 w 158"/>
                <a:gd name="T83" fmla="*/ 71 h 117"/>
                <a:gd name="T84" fmla="*/ 35 w 158"/>
                <a:gd name="T85" fmla="*/ 53 h 117"/>
                <a:gd name="T86" fmla="*/ 42 w 158"/>
                <a:gd name="T87" fmla="*/ 29 h 117"/>
                <a:gd name="T88" fmla="*/ 52 w 158"/>
                <a:gd name="T89" fmla="*/ 16 h 117"/>
                <a:gd name="T90" fmla="*/ 41 w 158"/>
                <a:gd name="T91" fmla="*/ 28 h 117"/>
                <a:gd name="T92" fmla="*/ 29 w 158"/>
                <a:gd name="T93" fmla="*/ 37 h 117"/>
                <a:gd name="T94" fmla="*/ 7 w 158"/>
                <a:gd name="T95" fmla="*/ 45 h 117"/>
                <a:gd name="T96" fmla="*/ 0 w 158"/>
                <a:gd name="T97" fmla="*/ 4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17">
                  <a:moveTo>
                    <a:pt x="0" y="43"/>
                  </a:moveTo>
                  <a:cubicBezTo>
                    <a:pt x="1" y="43"/>
                    <a:pt x="2" y="44"/>
                    <a:pt x="3" y="44"/>
                  </a:cubicBezTo>
                  <a:cubicBezTo>
                    <a:pt x="5" y="44"/>
                    <a:pt x="6" y="44"/>
                    <a:pt x="7" y="44"/>
                  </a:cubicBezTo>
                  <a:cubicBezTo>
                    <a:pt x="10" y="44"/>
                    <a:pt x="12" y="43"/>
                    <a:pt x="14" y="43"/>
                  </a:cubicBezTo>
                  <a:cubicBezTo>
                    <a:pt x="19" y="41"/>
                    <a:pt x="24" y="38"/>
                    <a:pt x="28" y="35"/>
                  </a:cubicBezTo>
                  <a:cubicBezTo>
                    <a:pt x="29" y="34"/>
                    <a:pt x="31" y="32"/>
                    <a:pt x="33" y="30"/>
                  </a:cubicBezTo>
                  <a:cubicBezTo>
                    <a:pt x="35" y="29"/>
                    <a:pt x="37" y="27"/>
                    <a:pt x="38" y="25"/>
                  </a:cubicBezTo>
                  <a:cubicBezTo>
                    <a:pt x="39" y="24"/>
                    <a:pt x="40" y="23"/>
                    <a:pt x="41" y="22"/>
                  </a:cubicBezTo>
                  <a:cubicBezTo>
                    <a:pt x="42" y="21"/>
                    <a:pt x="43" y="20"/>
                    <a:pt x="43" y="19"/>
                  </a:cubicBezTo>
                  <a:cubicBezTo>
                    <a:pt x="45" y="17"/>
                    <a:pt x="46" y="15"/>
                    <a:pt x="48" y="13"/>
                  </a:cubicBezTo>
                  <a:cubicBezTo>
                    <a:pt x="58" y="0"/>
                    <a:pt x="58" y="0"/>
                    <a:pt x="58" y="0"/>
                  </a:cubicBezTo>
                  <a:cubicBezTo>
                    <a:pt x="52" y="15"/>
                    <a:pt x="52" y="15"/>
                    <a:pt x="52" y="15"/>
                  </a:cubicBezTo>
                  <a:cubicBezTo>
                    <a:pt x="50" y="20"/>
                    <a:pt x="48" y="25"/>
                    <a:pt x="47" y="31"/>
                  </a:cubicBezTo>
                  <a:cubicBezTo>
                    <a:pt x="45" y="36"/>
                    <a:pt x="44" y="41"/>
                    <a:pt x="43" y="46"/>
                  </a:cubicBezTo>
                  <a:cubicBezTo>
                    <a:pt x="42" y="51"/>
                    <a:pt x="41" y="56"/>
                    <a:pt x="42" y="61"/>
                  </a:cubicBezTo>
                  <a:cubicBezTo>
                    <a:pt x="42" y="63"/>
                    <a:pt x="42" y="65"/>
                    <a:pt x="43" y="67"/>
                  </a:cubicBezTo>
                  <a:cubicBezTo>
                    <a:pt x="43" y="67"/>
                    <a:pt x="44" y="67"/>
                    <a:pt x="44" y="67"/>
                  </a:cubicBezTo>
                  <a:cubicBezTo>
                    <a:pt x="44" y="67"/>
                    <a:pt x="44" y="67"/>
                    <a:pt x="44" y="67"/>
                  </a:cubicBezTo>
                  <a:cubicBezTo>
                    <a:pt x="44" y="68"/>
                    <a:pt x="44" y="68"/>
                    <a:pt x="44" y="68"/>
                  </a:cubicBezTo>
                  <a:cubicBezTo>
                    <a:pt x="45" y="68"/>
                    <a:pt x="45" y="69"/>
                    <a:pt x="45" y="69"/>
                  </a:cubicBezTo>
                  <a:cubicBezTo>
                    <a:pt x="46" y="70"/>
                    <a:pt x="47" y="70"/>
                    <a:pt x="48" y="71"/>
                  </a:cubicBezTo>
                  <a:cubicBezTo>
                    <a:pt x="52" y="73"/>
                    <a:pt x="57" y="73"/>
                    <a:pt x="61" y="71"/>
                  </a:cubicBezTo>
                  <a:cubicBezTo>
                    <a:pt x="66" y="70"/>
                    <a:pt x="70" y="68"/>
                    <a:pt x="75" y="65"/>
                  </a:cubicBezTo>
                  <a:cubicBezTo>
                    <a:pt x="79" y="63"/>
                    <a:pt x="83" y="60"/>
                    <a:pt x="87" y="56"/>
                  </a:cubicBezTo>
                  <a:cubicBezTo>
                    <a:pt x="89" y="55"/>
                    <a:pt x="91" y="53"/>
                    <a:pt x="93" y="51"/>
                  </a:cubicBezTo>
                  <a:cubicBezTo>
                    <a:pt x="95" y="49"/>
                    <a:pt x="97" y="48"/>
                    <a:pt x="99" y="46"/>
                  </a:cubicBezTo>
                  <a:cubicBezTo>
                    <a:pt x="114" y="29"/>
                    <a:pt x="114" y="29"/>
                    <a:pt x="114" y="29"/>
                  </a:cubicBezTo>
                  <a:cubicBezTo>
                    <a:pt x="105" y="50"/>
                    <a:pt x="105" y="50"/>
                    <a:pt x="105" y="50"/>
                  </a:cubicBezTo>
                  <a:cubicBezTo>
                    <a:pt x="104" y="52"/>
                    <a:pt x="104" y="55"/>
                    <a:pt x="103" y="57"/>
                  </a:cubicBezTo>
                  <a:cubicBezTo>
                    <a:pt x="102" y="59"/>
                    <a:pt x="101" y="62"/>
                    <a:pt x="100" y="64"/>
                  </a:cubicBezTo>
                  <a:cubicBezTo>
                    <a:pt x="99" y="69"/>
                    <a:pt x="97" y="74"/>
                    <a:pt x="96" y="79"/>
                  </a:cubicBezTo>
                  <a:cubicBezTo>
                    <a:pt x="95" y="84"/>
                    <a:pt x="95" y="88"/>
                    <a:pt x="95" y="93"/>
                  </a:cubicBezTo>
                  <a:cubicBezTo>
                    <a:pt x="95" y="95"/>
                    <a:pt x="96" y="97"/>
                    <a:pt x="97" y="98"/>
                  </a:cubicBezTo>
                  <a:cubicBezTo>
                    <a:pt x="97" y="99"/>
                    <a:pt x="98" y="100"/>
                    <a:pt x="98" y="100"/>
                  </a:cubicBezTo>
                  <a:cubicBezTo>
                    <a:pt x="99" y="100"/>
                    <a:pt x="99" y="100"/>
                    <a:pt x="99" y="101"/>
                  </a:cubicBezTo>
                  <a:cubicBezTo>
                    <a:pt x="99" y="101"/>
                    <a:pt x="100" y="101"/>
                    <a:pt x="100" y="101"/>
                  </a:cubicBezTo>
                  <a:cubicBezTo>
                    <a:pt x="101" y="101"/>
                    <a:pt x="101" y="101"/>
                    <a:pt x="101" y="101"/>
                  </a:cubicBezTo>
                  <a:cubicBezTo>
                    <a:pt x="102" y="101"/>
                    <a:pt x="105" y="101"/>
                    <a:pt x="107" y="101"/>
                  </a:cubicBezTo>
                  <a:cubicBezTo>
                    <a:pt x="109" y="100"/>
                    <a:pt x="111" y="99"/>
                    <a:pt x="113" y="98"/>
                  </a:cubicBezTo>
                  <a:cubicBezTo>
                    <a:pt x="117" y="96"/>
                    <a:pt x="121" y="93"/>
                    <a:pt x="125" y="90"/>
                  </a:cubicBezTo>
                  <a:cubicBezTo>
                    <a:pt x="129" y="86"/>
                    <a:pt x="132" y="83"/>
                    <a:pt x="136" y="79"/>
                  </a:cubicBezTo>
                  <a:cubicBezTo>
                    <a:pt x="140" y="76"/>
                    <a:pt x="143" y="72"/>
                    <a:pt x="146" y="68"/>
                  </a:cubicBezTo>
                  <a:cubicBezTo>
                    <a:pt x="158" y="53"/>
                    <a:pt x="158" y="53"/>
                    <a:pt x="158" y="53"/>
                  </a:cubicBezTo>
                  <a:cubicBezTo>
                    <a:pt x="150" y="70"/>
                    <a:pt x="150" y="70"/>
                    <a:pt x="150" y="70"/>
                  </a:cubicBezTo>
                  <a:cubicBezTo>
                    <a:pt x="149" y="72"/>
                    <a:pt x="148" y="74"/>
                    <a:pt x="147" y="76"/>
                  </a:cubicBezTo>
                  <a:cubicBezTo>
                    <a:pt x="146" y="78"/>
                    <a:pt x="146" y="79"/>
                    <a:pt x="145" y="81"/>
                  </a:cubicBezTo>
                  <a:cubicBezTo>
                    <a:pt x="143" y="85"/>
                    <a:pt x="142" y="89"/>
                    <a:pt x="141" y="93"/>
                  </a:cubicBezTo>
                  <a:cubicBezTo>
                    <a:pt x="140" y="97"/>
                    <a:pt x="139" y="101"/>
                    <a:pt x="139" y="105"/>
                  </a:cubicBezTo>
                  <a:cubicBezTo>
                    <a:pt x="139" y="107"/>
                    <a:pt x="139" y="110"/>
                    <a:pt x="140" y="112"/>
                  </a:cubicBezTo>
                  <a:cubicBezTo>
                    <a:pt x="141" y="113"/>
                    <a:pt x="142" y="115"/>
                    <a:pt x="143" y="117"/>
                  </a:cubicBezTo>
                  <a:cubicBezTo>
                    <a:pt x="142" y="116"/>
                    <a:pt x="140" y="114"/>
                    <a:pt x="139" y="112"/>
                  </a:cubicBezTo>
                  <a:cubicBezTo>
                    <a:pt x="139" y="110"/>
                    <a:pt x="138" y="108"/>
                    <a:pt x="138" y="106"/>
                  </a:cubicBezTo>
                  <a:cubicBezTo>
                    <a:pt x="138" y="101"/>
                    <a:pt x="138" y="97"/>
                    <a:pt x="139" y="93"/>
                  </a:cubicBezTo>
                  <a:cubicBezTo>
                    <a:pt x="139" y="88"/>
                    <a:pt x="140" y="84"/>
                    <a:pt x="142" y="80"/>
                  </a:cubicBezTo>
                  <a:cubicBezTo>
                    <a:pt x="142" y="78"/>
                    <a:pt x="143" y="76"/>
                    <a:pt x="144" y="74"/>
                  </a:cubicBezTo>
                  <a:cubicBezTo>
                    <a:pt x="144" y="72"/>
                    <a:pt x="145" y="70"/>
                    <a:pt x="146" y="68"/>
                  </a:cubicBezTo>
                  <a:cubicBezTo>
                    <a:pt x="150" y="70"/>
                    <a:pt x="150" y="70"/>
                    <a:pt x="150" y="70"/>
                  </a:cubicBezTo>
                  <a:cubicBezTo>
                    <a:pt x="147" y="75"/>
                    <a:pt x="143" y="79"/>
                    <a:pt x="140" y="83"/>
                  </a:cubicBezTo>
                  <a:cubicBezTo>
                    <a:pt x="137" y="87"/>
                    <a:pt x="133" y="91"/>
                    <a:pt x="129" y="94"/>
                  </a:cubicBezTo>
                  <a:cubicBezTo>
                    <a:pt x="125" y="98"/>
                    <a:pt x="121" y="101"/>
                    <a:pt x="116" y="104"/>
                  </a:cubicBezTo>
                  <a:cubicBezTo>
                    <a:pt x="114" y="106"/>
                    <a:pt x="111" y="107"/>
                    <a:pt x="108" y="108"/>
                  </a:cubicBezTo>
                  <a:cubicBezTo>
                    <a:pt x="106" y="108"/>
                    <a:pt x="103" y="109"/>
                    <a:pt x="99" y="108"/>
                  </a:cubicBezTo>
                  <a:cubicBezTo>
                    <a:pt x="98" y="108"/>
                    <a:pt x="98" y="108"/>
                    <a:pt x="98" y="108"/>
                  </a:cubicBezTo>
                  <a:cubicBezTo>
                    <a:pt x="97" y="108"/>
                    <a:pt x="97" y="108"/>
                    <a:pt x="97" y="108"/>
                  </a:cubicBezTo>
                  <a:cubicBezTo>
                    <a:pt x="96" y="107"/>
                    <a:pt x="95" y="107"/>
                    <a:pt x="94" y="106"/>
                  </a:cubicBezTo>
                  <a:cubicBezTo>
                    <a:pt x="93" y="105"/>
                    <a:pt x="91" y="104"/>
                    <a:pt x="90" y="103"/>
                  </a:cubicBezTo>
                  <a:cubicBezTo>
                    <a:pt x="88" y="100"/>
                    <a:pt x="88" y="97"/>
                    <a:pt x="87" y="94"/>
                  </a:cubicBezTo>
                  <a:cubicBezTo>
                    <a:pt x="87" y="91"/>
                    <a:pt x="87" y="88"/>
                    <a:pt x="87" y="85"/>
                  </a:cubicBezTo>
                  <a:cubicBezTo>
                    <a:pt x="88" y="82"/>
                    <a:pt x="88" y="80"/>
                    <a:pt x="88" y="77"/>
                  </a:cubicBezTo>
                  <a:cubicBezTo>
                    <a:pt x="89" y="72"/>
                    <a:pt x="91" y="67"/>
                    <a:pt x="92" y="62"/>
                  </a:cubicBezTo>
                  <a:cubicBezTo>
                    <a:pt x="93" y="59"/>
                    <a:pt x="94" y="57"/>
                    <a:pt x="95" y="54"/>
                  </a:cubicBezTo>
                  <a:cubicBezTo>
                    <a:pt x="96" y="52"/>
                    <a:pt x="97" y="49"/>
                    <a:pt x="98" y="47"/>
                  </a:cubicBezTo>
                  <a:cubicBezTo>
                    <a:pt x="105" y="51"/>
                    <a:pt x="105" y="51"/>
                    <a:pt x="105" y="51"/>
                  </a:cubicBezTo>
                  <a:cubicBezTo>
                    <a:pt x="103" y="53"/>
                    <a:pt x="101" y="55"/>
                    <a:pt x="99" y="57"/>
                  </a:cubicBezTo>
                  <a:cubicBezTo>
                    <a:pt x="97" y="59"/>
                    <a:pt x="95" y="61"/>
                    <a:pt x="92" y="62"/>
                  </a:cubicBezTo>
                  <a:cubicBezTo>
                    <a:pt x="88" y="66"/>
                    <a:pt x="84" y="69"/>
                    <a:pt x="79" y="72"/>
                  </a:cubicBezTo>
                  <a:cubicBezTo>
                    <a:pt x="74" y="75"/>
                    <a:pt x="69" y="78"/>
                    <a:pt x="63" y="79"/>
                  </a:cubicBezTo>
                  <a:cubicBezTo>
                    <a:pt x="60" y="80"/>
                    <a:pt x="57" y="80"/>
                    <a:pt x="54" y="80"/>
                  </a:cubicBezTo>
                  <a:cubicBezTo>
                    <a:pt x="51" y="80"/>
                    <a:pt x="48" y="79"/>
                    <a:pt x="45" y="77"/>
                  </a:cubicBezTo>
                  <a:cubicBezTo>
                    <a:pt x="43" y="76"/>
                    <a:pt x="42" y="75"/>
                    <a:pt x="41" y="74"/>
                  </a:cubicBezTo>
                  <a:cubicBezTo>
                    <a:pt x="40" y="74"/>
                    <a:pt x="40" y="73"/>
                    <a:pt x="39" y="73"/>
                  </a:cubicBezTo>
                  <a:cubicBezTo>
                    <a:pt x="39" y="72"/>
                    <a:pt x="39" y="72"/>
                    <a:pt x="39" y="72"/>
                  </a:cubicBezTo>
                  <a:cubicBezTo>
                    <a:pt x="38" y="72"/>
                    <a:pt x="38" y="72"/>
                    <a:pt x="38" y="72"/>
                  </a:cubicBezTo>
                  <a:cubicBezTo>
                    <a:pt x="38" y="71"/>
                    <a:pt x="38" y="71"/>
                    <a:pt x="37" y="71"/>
                  </a:cubicBezTo>
                  <a:cubicBezTo>
                    <a:pt x="35" y="67"/>
                    <a:pt x="35" y="64"/>
                    <a:pt x="35" y="61"/>
                  </a:cubicBezTo>
                  <a:cubicBezTo>
                    <a:pt x="35" y="58"/>
                    <a:pt x="35" y="55"/>
                    <a:pt x="35" y="53"/>
                  </a:cubicBezTo>
                  <a:cubicBezTo>
                    <a:pt x="36" y="50"/>
                    <a:pt x="36" y="47"/>
                    <a:pt x="37" y="44"/>
                  </a:cubicBezTo>
                  <a:cubicBezTo>
                    <a:pt x="38" y="39"/>
                    <a:pt x="40" y="34"/>
                    <a:pt x="42" y="29"/>
                  </a:cubicBezTo>
                  <a:cubicBezTo>
                    <a:pt x="43" y="24"/>
                    <a:pt x="45" y="19"/>
                    <a:pt x="48" y="14"/>
                  </a:cubicBezTo>
                  <a:cubicBezTo>
                    <a:pt x="52" y="16"/>
                    <a:pt x="52" y="16"/>
                    <a:pt x="52" y="16"/>
                  </a:cubicBezTo>
                  <a:cubicBezTo>
                    <a:pt x="50" y="18"/>
                    <a:pt x="48" y="20"/>
                    <a:pt x="47" y="22"/>
                  </a:cubicBezTo>
                  <a:cubicBezTo>
                    <a:pt x="45" y="24"/>
                    <a:pt x="43" y="26"/>
                    <a:pt x="41" y="28"/>
                  </a:cubicBezTo>
                  <a:cubicBezTo>
                    <a:pt x="39" y="29"/>
                    <a:pt x="37" y="31"/>
                    <a:pt x="35" y="33"/>
                  </a:cubicBezTo>
                  <a:cubicBezTo>
                    <a:pt x="33" y="34"/>
                    <a:pt x="31" y="36"/>
                    <a:pt x="29" y="37"/>
                  </a:cubicBezTo>
                  <a:cubicBezTo>
                    <a:pt x="25" y="40"/>
                    <a:pt x="20" y="43"/>
                    <a:pt x="15" y="44"/>
                  </a:cubicBezTo>
                  <a:cubicBezTo>
                    <a:pt x="12" y="45"/>
                    <a:pt x="10" y="45"/>
                    <a:pt x="7" y="45"/>
                  </a:cubicBezTo>
                  <a:cubicBezTo>
                    <a:pt x="6" y="45"/>
                    <a:pt x="5" y="45"/>
                    <a:pt x="3" y="44"/>
                  </a:cubicBezTo>
                  <a:cubicBezTo>
                    <a:pt x="2" y="44"/>
                    <a:pt x="1" y="43"/>
                    <a:pt x="0" y="43"/>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95"/>
            <p:cNvSpPr/>
            <p:nvPr/>
          </p:nvSpPr>
          <p:spPr bwMode="auto">
            <a:xfrm>
              <a:off x="5668963" y="3290888"/>
              <a:ext cx="493713" cy="395288"/>
            </a:xfrm>
            <a:custGeom>
              <a:avLst/>
              <a:gdLst>
                <a:gd name="T0" fmla="*/ 17 w 116"/>
                <a:gd name="T1" fmla="*/ 7 h 93"/>
                <a:gd name="T2" fmla="*/ 7 w 116"/>
                <a:gd name="T3" fmla="*/ 29 h 93"/>
                <a:gd name="T4" fmla="*/ 9 w 116"/>
                <a:gd name="T5" fmla="*/ 50 h 93"/>
                <a:gd name="T6" fmla="*/ 10 w 116"/>
                <a:gd name="T7" fmla="*/ 51 h 93"/>
                <a:gd name="T8" fmla="*/ 10 w 116"/>
                <a:gd name="T9" fmla="*/ 51 h 93"/>
                <a:gd name="T10" fmla="*/ 10 w 116"/>
                <a:gd name="T11" fmla="*/ 50 h 93"/>
                <a:gd name="T12" fmla="*/ 11 w 116"/>
                <a:gd name="T13" fmla="*/ 52 h 93"/>
                <a:gd name="T14" fmla="*/ 12 w 116"/>
                <a:gd name="T15" fmla="*/ 52 h 93"/>
                <a:gd name="T16" fmla="*/ 14 w 116"/>
                <a:gd name="T17" fmla="*/ 53 h 93"/>
                <a:gd name="T18" fmla="*/ 43 w 116"/>
                <a:gd name="T19" fmla="*/ 45 h 93"/>
                <a:gd name="T20" fmla="*/ 64 w 116"/>
                <a:gd name="T21" fmla="*/ 33 h 93"/>
                <a:gd name="T22" fmla="*/ 83 w 116"/>
                <a:gd name="T23" fmla="*/ 19 h 93"/>
                <a:gd name="T24" fmla="*/ 73 w 116"/>
                <a:gd name="T25" fmla="*/ 40 h 93"/>
                <a:gd name="T26" fmla="*/ 67 w 116"/>
                <a:gd name="T27" fmla="*/ 60 h 93"/>
                <a:gd name="T28" fmla="*/ 68 w 116"/>
                <a:gd name="T29" fmla="*/ 85 h 93"/>
                <a:gd name="T30" fmla="*/ 69 w 116"/>
                <a:gd name="T31" fmla="*/ 86 h 93"/>
                <a:gd name="T32" fmla="*/ 69 w 116"/>
                <a:gd name="T33" fmla="*/ 86 h 93"/>
                <a:gd name="T34" fmla="*/ 69 w 116"/>
                <a:gd name="T35" fmla="*/ 86 h 93"/>
                <a:gd name="T36" fmla="*/ 70 w 116"/>
                <a:gd name="T37" fmla="*/ 87 h 93"/>
                <a:gd name="T38" fmla="*/ 73 w 116"/>
                <a:gd name="T39" fmla="*/ 87 h 93"/>
                <a:gd name="T40" fmla="*/ 92 w 116"/>
                <a:gd name="T41" fmla="*/ 82 h 93"/>
                <a:gd name="T42" fmla="*/ 116 w 116"/>
                <a:gd name="T43" fmla="*/ 66 h 93"/>
                <a:gd name="T44" fmla="*/ 94 w 116"/>
                <a:gd name="T45" fmla="*/ 86 h 93"/>
                <a:gd name="T46" fmla="*/ 72 w 116"/>
                <a:gd name="T47" fmla="*/ 93 h 93"/>
                <a:gd name="T48" fmla="*/ 67 w 116"/>
                <a:gd name="T49" fmla="*/ 92 h 93"/>
                <a:gd name="T50" fmla="*/ 66 w 116"/>
                <a:gd name="T51" fmla="*/ 91 h 93"/>
                <a:gd name="T52" fmla="*/ 66 w 116"/>
                <a:gd name="T53" fmla="*/ 91 h 93"/>
                <a:gd name="T54" fmla="*/ 66 w 116"/>
                <a:gd name="T55" fmla="*/ 91 h 93"/>
                <a:gd name="T56" fmla="*/ 59 w 116"/>
                <a:gd name="T57" fmla="*/ 82 h 93"/>
                <a:gd name="T58" fmla="*/ 59 w 116"/>
                <a:gd name="T59" fmla="*/ 59 h 93"/>
                <a:gd name="T60" fmla="*/ 66 w 116"/>
                <a:gd name="T61" fmla="*/ 37 h 93"/>
                <a:gd name="T62" fmla="*/ 75 w 116"/>
                <a:gd name="T63" fmla="*/ 35 h 93"/>
                <a:gd name="T64" fmla="*/ 61 w 116"/>
                <a:gd name="T65" fmla="*/ 44 h 93"/>
                <a:gd name="T66" fmla="*/ 39 w 116"/>
                <a:gd name="T67" fmla="*/ 56 h 93"/>
                <a:gd name="T68" fmla="*/ 22 w 116"/>
                <a:gd name="T69" fmla="*/ 60 h 93"/>
                <a:gd name="T70" fmla="*/ 10 w 116"/>
                <a:gd name="T71" fmla="*/ 59 h 93"/>
                <a:gd name="T72" fmla="*/ 8 w 116"/>
                <a:gd name="T73" fmla="*/ 57 h 93"/>
                <a:gd name="T74" fmla="*/ 6 w 116"/>
                <a:gd name="T75" fmla="*/ 56 h 93"/>
                <a:gd name="T76" fmla="*/ 5 w 116"/>
                <a:gd name="T77" fmla="*/ 55 h 93"/>
                <a:gd name="T78" fmla="*/ 5 w 116"/>
                <a:gd name="T79" fmla="*/ 55 h 93"/>
                <a:gd name="T80" fmla="*/ 5 w 116"/>
                <a:gd name="T81" fmla="*/ 54 h 93"/>
                <a:gd name="T82" fmla="*/ 1 w 116"/>
                <a:gd name="T83" fmla="*/ 45 h 93"/>
                <a:gd name="T84" fmla="*/ 4 w 116"/>
                <a:gd name="T85" fmla="*/ 28 h 93"/>
                <a:gd name="T86" fmla="*/ 11 w 116"/>
                <a:gd name="T87"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93">
                  <a:moveTo>
                    <a:pt x="22" y="0"/>
                  </a:moveTo>
                  <a:cubicBezTo>
                    <a:pt x="20" y="2"/>
                    <a:pt x="19" y="5"/>
                    <a:pt x="17" y="7"/>
                  </a:cubicBezTo>
                  <a:cubicBezTo>
                    <a:pt x="16" y="9"/>
                    <a:pt x="15" y="12"/>
                    <a:pt x="13" y="14"/>
                  </a:cubicBezTo>
                  <a:cubicBezTo>
                    <a:pt x="11" y="19"/>
                    <a:pt x="9" y="24"/>
                    <a:pt x="7" y="29"/>
                  </a:cubicBezTo>
                  <a:cubicBezTo>
                    <a:pt x="6" y="34"/>
                    <a:pt x="5" y="39"/>
                    <a:pt x="6" y="44"/>
                  </a:cubicBezTo>
                  <a:cubicBezTo>
                    <a:pt x="7" y="46"/>
                    <a:pt x="8" y="48"/>
                    <a:pt x="9" y="50"/>
                  </a:cubicBezTo>
                  <a:cubicBezTo>
                    <a:pt x="9" y="50"/>
                    <a:pt x="9" y="50"/>
                    <a:pt x="9" y="50"/>
                  </a:cubicBezTo>
                  <a:cubicBezTo>
                    <a:pt x="10" y="51"/>
                    <a:pt x="10" y="51"/>
                    <a:pt x="10" y="51"/>
                  </a:cubicBezTo>
                  <a:cubicBezTo>
                    <a:pt x="10" y="51"/>
                    <a:pt x="10" y="51"/>
                    <a:pt x="10" y="51"/>
                  </a:cubicBezTo>
                  <a:cubicBezTo>
                    <a:pt x="10" y="51"/>
                    <a:pt x="10" y="51"/>
                    <a:pt x="10" y="51"/>
                  </a:cubicBezTo>
                  <a:cubicBezTo>
                    <a:pt x="10" y="51"/>
                    <a:pt x="10" y="51"/>
                    <a:pt x="10" y="51"/>
                  </a:cubicBezTo>
                  <a:cubicBezTo>
                    <a:pt x="10" y="51"/>
                    <a:pt x="9" y="50"/>
                    <a:pt x="10" y="50"/>
                  </a:cubicBezTo>
                  <a:cubicBezTo>
                    <a:pt x="10" y="51"/>
                    <a:pt x="10" y="51"/>
                    <a:pt x="10" y="51"/>
                  </a:cubicBezTo>
                  <a:cubicBezTo>
                    <a:pt x="11" y="52"/>
                    <a:pt x="11" y="52"/>
                    <a:pt x="11" y="52"/>
                  </a:cubicBezTo>
                  <a:cubicBezTo>
                    <a:pt x="11" y="52"/>
                    <a:pt x="11" y="52"/>
                    <a:pt x="12" y="52"/>
                  </a:cubicBezTo>
                  <a:cubicBezTo>
                    <a:pt x="12" y="52"/>
                    <a:pt x="12" y="52"/>
                    <a:pt x="12" y="52"/>
                  </a:cubicBezTo>
                  <a:cubicBezTo>
                    <a:pt x="13" y="53"/>
                    <a:pt x="13" y="53"/>
                    <a:pt x="13" y="53"/>
                  </a:cubicBezTo>
                  <a:cubicBezTo>
                    <a:pt x="13" y="53"/>
                    <a:pt x="14" y="53"/>
                    <a:pt x="14" y="53"/>
                  </a:cubicBezTo>
                  <a:cubicBezTo>
                    <a:pt x="19" y="54"/>
                    <a:pt x="24" y="53"/>
                    <a:pt x="29" y="52"/>
                  </a:cubicBezTo>
                  <a:cubicBezTo>
                    <a:pt x="33" y="50"/>
                    <a:pt x="38" y="48"/>
                    <a:pt x="43" y="45"/>
                  </a:cubicBezTo>
                  <a:cubicBezTo>
                    <a:pt x="48" y="43"/>
                    <a:pt x="52" y="40"/>
                    <a:pt x="57" y="37"/>
                  </a:cubicBezTo>
                  <a:cubicBezTo>
                    <a:pt x="59" y="36"/>
                    <a:pt x="61" y="35"/>
                    <a:pt x="64" y="33"/>
                  </a:cubicBezTo>
                  <a:cubicBezTo>
                    <a:pt x="66" y="32"/>
                    <a:pt x="68" y="30"/>
                    <a:pt x="70" y="28"/>
                  </a:cubicBezTo>
                  <a:cubicBezTo>
                    <a:pt x="83" y="19"/>
                    <a:pt x="83" y="19"/>
                    <a:pt x="83" y="19"/>
                  </a:cubicBezTo>
                  <a:cubicBezTo>
                    <a:pt x="76" y="33"/>
                    <a:pt x="76" y="33"/>
                    <a:pt x="76" y="33"/>
                  </a:cubicBezTo>
                  <a:cubicBezTo>
                    <a:pt x="75" y="35"/>
                    <a:pt x="74" y="38"/>
                    <a:pt x="73" y="40"/>
                  </a:cubicBezTo>
                  <a:cubicBezTo>
                    <a:pt x="72" y="42"/>
                    <a:pt x="72" y="44"/>
                    <a:pt x="71" y="47"/>
                  </a:cubicBezTo>
                  <a:cubicBezTo>
                    <a:pt x="69" y="51"/>
                    <a:pt x="68" y="56"/>
                    <a:pt x="67" y="60"/>
                  </a:cubicBezTo>
                  <a:cubicBezTo>
                    <a:pt x="65" y="65"/>
                    <a:pt x="65" y="69"/>
                    <a:pt x="65" y="74"/>
                  </a:cubicBezTo>
                  <a:cubicBezTo>
                    <a:pt x="64" y="78"/>
                    <a:pt x="65" y="83"/>
                    <a:pt x="68" y="85"/>
                  </a:cubicBezTo>
                  <a:cubicBezTo>
                    <a:pt x="68" y="85"/>
                    <a:pt x="68"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70" y="87"/>
                    <a:pt x="70" y="87"/>
                    <a:pt x="70" y="87"/>
                  </a:cubicBezTo>
                  <a:cubicBezTo>
                    <a:pt x="71" y="87"/>
                    <a:pt x="71" y="87"/>
                    <a:pt x="71" y="87"/>
                  </a:cubicBezTo>
                  <a:cubicBezTo>
                    <a:pt x="73" y="87"/>
                    <a:pt x="73" y="87"/>
                    <a:pt x="73" y="87"/>
                  </a:cubicBezTo>
                  <a:cubicBezTo>
                    <a:pt x="75" y="88"/>
                    <a:pt x="77" y="88"/>
                    <a:pt x="79" y="87"/>
                  </a:cubicBezTo>
                  <a:cubicBezTo>
                    <a:pt x="83" y="86"/>
                    <a:pt x="88" y="85"/>
                    <a:pt x="92" y="82"/>
                  </a:cubicBezTo>
                  <a:cubicBezTo>
                    <a:pt x="96" y="80"/>
                    <a:pt x="100" y="78"/>
                    <a:pt x="104" y="75"/>
                  </a:cubicBezTo>
                  <a:cubicBezTo>
                    <a:pt x="108" y="72"/>
                    <a:pt x="112" y="69"/>
                    <a:pt x="116" y="66"/>
                  </a:cubicBezTo>
                  <a:cubicBezTo>
                    <a:pt x="113" y="70"/>
                    <a:pt x="109" y="73"/>
                    <a:pt x="106" y="77"/>
                  </a:cubicBezTo>
                  <a:cubicBezTo>
                    <a:pt x="102" y="80"/>
                    <a:pt x="98" y="83"/>
                    <a:pt x="94" y="86"/>
                  </a:cubicBezTo>
                  <a:cubicBezTo>
                    <a:pt x="90" y="88"/>
                    <a:pt x="85" y="91"/>
                    <a:pt x="80" y="92"/>
                  </a:cubicBezTo>
                  <a:cubicBezTo>
                    <a:pt x="78" y="93"/>
                    <a:pt x="75" y="93"/>
                    <a:pt x="72" y="93"/>
                  </a:cubicBezTo>
                  <a:cubicBezTo>
                    <a:pt x="71" y="93"/>
                    <a:pt x="71" y="93"/>
                    <a:pt x="70" y="93"/>
                  </a:cubicBezTo>
                  <a:cubicBezTo>
                    <a:pt x="69" y="92"/>
                    <a:pt x="68" y="92"/>
                    <a:pt x="67" y="92"/>
                  </a:cubicBezTo>
                  <a:cubicBezTo>
                    <a:pt x="67" y="92"/>
                    <a:pt x="67" y="92"/>
                    <a:pt x="67" y="92"/>
                  </a:cubicBezTo>
                  <a:cubicBezTo>
                    <a:pt x="66" y="91"/>
                    <a:pt x="66" y="91"/>
                    <a:pt x="66" y="91"/>
                  </a:cubicBezTo>
                  <a:cubicBezTo>
                    <a:pt x="66" y="91"/>
                    <a:pt x="66" y="91"/>
                    <a:pt x="66" y="91"/>
                  </a:cubicBezTo>
                  <a:cubicBezTo>
                    <a:pt x="66" y="91"/>
                    <a:pt x="66" y="91"/>
                    <a:pt x="66" y="91"/>
                  </a:cubicBezTo>
                  <a:cubicBezTo>
                    <a:pt x="66" y="91"/>
                    <a:pt x="66" y="91"/>
                    <a:pt x="66" y="91"/>
                  </a:cubicBezTo>
                  <a:cubicBezTo>
                    <a:pt x="66" y="91"/>
                    <a:pt x="66" y="91"/>
                    <a:pt x="66" y="91"/>
                  </a:cubicBezTo>
                  <a:cubicBezTo>
                    <a:pt x="65" y="91"/>
                    <a:pt x="64" y="90"/>
                    <a:pt x="64" y="90"/>
                  </a:cubicBezTo>
                  <a:cubicBezTo>
                    <a:pt x="61" y="88"/>
                    <a:pt x="60" y="85"/>
                    <a:pt x="59" y="82"/>
                  </a:cubicBezTo>
                  <a:cubicBezTo>
                    <a:pt x="58" y="79"/>
                    <a:pt x="58" y="77"/>
                    <a:pt x="58" y="74"/>
                  </a:cubicBezTo>
                  <a:cubicBezTo>
                    <a:pt x="57" y="69"/>
                    <a:pt x="58" y="64"/>
                    <a:pt x="59" y="59"/>
                  </a:cubicBezTo>
                  <a:cubicBezTo>
                    <a:pt x="60" y="54"/>
                    <a:pt x="62" y="49"/>
                    <a:pt x="63" y="44"/>
                  </a:cubicBezTo>
                  <a:cubicBezTo>
                    <a:pt x="64" y="42"/>
                    <a:pt x="65" y="39"/>
                    <a:pt x="66" y="37"/>
                  </a:cubicBezTo>
                  <a:cubicBezTo>
                    <a:pt x="67" y="35"/>
                    <a:pt x="68" y="32"/>
                    <a:pt x="69" y="30"/>
                  </a:cubicBezTo>
                  <a:cubicBezTo>
                    <a:pt x="75" y="35"/>
                    <a:pt x="75" y="35"/>
                    <a:pt x="75" y="35"/>
                  </a:cubicBezTo>
                  <a:cubicBezTo>
                    <a:pt x="73" y="37"/>
                    <a:pt x="70" y="38"/>
                    <a:pt x="68" y="40"/>
                  </a:cubicBezTo>
                  <a:cubicBezTo>
                    <a:pt x="66" y="41"/>
                    <a:pt x="63" y="43"/>
                    <a:pt x="61" y="44"/>
                  </a:cubicBezTo>
                  <a:cubicBezTo>
                    <a:pt x="56" y="47"/>
                    <a:pt x="51" y="50"/>
                    <a:pt x="46" y="52"/>
                  </a:cubicBezTo>
                  <a:cubicBezTo>
                    <a:pt x="44" y="54"/>
                    <a:pt x="41" y="55"/>
                    <a:pt x="39" y="56"/>
                  </a:cubicBezTo>
                  <a:cubicBezTo>
                    <a:pt x="36" y="57"/>
                    <a:pt x="33" y="58"/>
                    <a:pt x="31" y="58"/>
                  </a:cubicBezTo>
                  <a:cubicBezTo>
                    <a:pt x="28" y="59"/>
                    <a:pt x="25" y="60"/>
                    <a:pt x="22" y="60"/>
                  </a:cubicBezTo>
                  <a:cubicBezTo>
                    <a:pt x="19" y="60"/>
                    <a:pt x="16" y="60"/>
                    <a:pt x="13" y="59"/>
                  </a:cubicBezTo>
                  <a:cubicBezTo>
                    <a:pt x="12" y="59"/>
                    <a:pt x="11" y="59"/>
                    <a:pt x="10" y="59"/>
                  </a:cubicBezTo>
                  <a:cubicBezTo>
                    <a:pt x="9" y="58"/>
                    <a:pt x="9" y="58"/>
                    <a:pt x="9" y="58"/>
                  </a:cubicBezTo>
                  <a:cubicBezTo>
                    <a:pt x="9" y="58"/>
                    <a:pt x="8" y="57"/>
                    <a:pt x="8" y="57"/>
                  </a:cubicBezTo>
                  <a:cubicBezTo>
                    <a:pt x="7" y="56"/>
                    <a:pt x="7" y="56"/>
                    <a:pt x="7" y="56"/>
                  </a:cubicBezTo>
                  <a:cubicBezTo>
                    <a:pt x="6" y="56"/>
                    <a:pt x="6" y="56"/>
                    <a:pt x="6" y="56"/>
                  </a:cubicBezTo>
                  <a:cubicBezTo>
                    <a:pt x="5" y="55"/>
                    <a:pt x="5" y="55"/>
                    <a:pt x="5" y="55"/>
                  </a:cubicBezTo>
                  <a:cubicBezTo>
                    <a:pt x="5" y="55"/>
                    <a:pt x="5" y="55"/>
                    <a:pt x="5" y="55"/>
                  </a:cubicBezTo>
                  <a:cubicBezTo>
                    <a:pt x="5" y="55"/>
                    <a:pt x="5" y="55"/>
                    <a:pt x="5" y="55"/>
                  </a:cubicBezTo>
                  <a:cubicBezTo>
                    <a:pt x="5" y="55"/>
                    <a:pt x="5" y="55"/>
                    <a:pt x="5" y="55"/>
                  </a:cubicBezTo>
                  <a:cubicBezTo>
                    <a:pt x="5" y="55"/>
                    <a:pt x="5" y="55"/>
                    <a:pt x="5" y="55"/>
                  </a:cubicBezTo>
                  <a:cubicBezTo>
                    <a:pt x="5" y="54"/>
                    <a:pt x="5" y="54"/>
                    <a:pt x="5" y="54"/>
                  </a:cubicBezTo>
                  <a:cubicBezTo>
                    <a:pt x="4" y="54"/>
                    <a:pt x="4" y="54"/>
                    <a:pt x="4" y="54"/>
                  </a:cubicBezTo>
                  <a:cubicBezTo>
                    <a:pt x="2" y="51"/>
                    <a:pt x="1" y="48"/>
                    <a:pt x="1" y="45"/>
                  </a:cubicBezTo>
                  <a:cubicBezTo>
                    <a:pt x="0" y="42"/>
                    <a:pt x="1" y="39"/>
                    <a:pt x="1" y="36"/>
                  </a:cubicBezTo>
                  <a:cubicBezTo>
                    <a:pt x="2" y="33"/>
                    <a:pt x="3" y="30"/>
                    <a:pt x="4" y="28"/>
                  </a:cubicBezTo>
                  <a:cubicBezTo>
                    <a:pt x="5" y="25"/>
                    <a:pt x="6" y="23"/>
                    <a:pt x="7" y="20"/>
                  </a:cubicBezTo>
                  <a:cubicBezTo>
                    <a:pt x="8" y="18"/>
                    <a:pt x="10" y="15"/>
                    <a:pt x="11" y="13"/>
                  </a:cubicBezTo>
                  <a:cubicBezTo>
                    <a:pt x="14" y="9"/>
                    <a:pt x="18" y="4"/>
                    <a:pt x="22"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96"/>
            <p:cNvSpPr/>
            <p:nvPr/>
          </p:nvSpPr>
          <p:spPr bwMode="auto">
            <a:xfrm>
              <a:off x="5524500" y="3605213"/>
              <a:ext cx="309563" cy="242888"/>
            </a:xfrm>
            <a:custGeom>
              <a:avLst/>
              <a:gdLst>
                <a:gd name="T0" fmla="*/ 24 w 73"/>
                <a:gd name="T1" fmla="*/ 0 h 57"/>
                <a:gd name="T2" fmla="*/ 21 w 73"/>
                <a:gd name="T3" fmla="*/ 5 h 57"/>
                <a:gd name="T4" fmla="*/ 14 w 73"/>
                <a:gd name="T5" fmla="*/ 18 h 57"/>
                <a:gd name="T6" fmla="*/ 10 w 73"/>
                <a:gd name="T7" fmla="*/ 26 h 57"/>
                <a:gd name="T8" fmla="*/ 8 w 73"/>
                <a:gd name="T9" fmla="*/ 36 h 57"/>
                <a:gd name="T10" fmla="*/ 9 w 73"/>
                <a:gd name="T11" fmla="*/ 45 h 57"/>
                <a:gd name="T12" fmla="*/ 12 w 73"/>
                <a:gd name="T13" fmla="*/ 47 h 57"/>
                <a:gd name="T14" fmla="*/ 12 w 73"/>
                <a:gd name="T15" fmla="*/ 47 h 57"/>
                <a:gd name="T16" fmla="*/ 13 w 73"/>
                <a:gd name="T17" fmla="*/ 47 h 57"/>
                <a:gd name="T18" fmla="*/ 13 w 73"/>
                <a:gd name="T19" fmla="*/ 47 h 57"/>
                <a:gd name="T20" fmla="*/ 13 w 73"/>
                <a:gd name="T21" fmla="*/ 47 h 57"/>
                <a:gd name="T22" fmla="*/ 12 w 73"/>
                <a:gd name="T23" fmla="*/ 47 h 57"/>
                <a:gd name="T24" fmla="*/ 13 w 73"/>
                <a:gd name="T25" fmla="*/ 48 h 57"/>
                <a:gd name="T26" fmla="*/ 15 w 73"/>
                <a:gd name="T27" fmla="*/ 48 h 57"/>
                <a:gd name="T28" fmla="*/ 17 w 73"/>
                <a:gd name="T29" fmla="*/ 48 h 57"/>
                <a:gd name="T30" fmla="*/ 27 w 73"/>
                <a:gd name="T31" fmla="*/ 47 h 57"/>
                <a:gd name="T32" fmla="*/ 38 w 73"/>
                <a:gd name="T33" fmla="*/ 44 h 57"/>
                <a:gd name="T34" fmla="*/ 56 w 73"/>
                <a:gd name="T35" fmla="*/ 34 h 57"/>
                <a:gd name="T36" fmla="*/ 69 w 73"/>
                <a:gd name="T37" fmla="*/ 26 h 57"/>
                <a:gd name="T38" fmla="*/ 73 w 73"/>
                <a:gd name="T39" fmla="*/ 23 h 57"/>
                <a:gd name="T40" fmla="*/ 70 w 73"/>
                <a:gd name="T41" fmla="*/ 27 h 57"/>
                <a:gd name="T42" fmla="*/ 59 w 73"/>
                <a:gd name="T43" fmla="*/ 38 h 57"/>
                <a:gd name="T44" fmla="*/ 51 w 73"/>
                <a:gd name="T45" fmla="*/ 44 h 57"/>
                <a:gd name="T46" fmla="*/ 41 w 73"/>
                <a:gd name="T47" fmla="*/ 50 h 57"/>
                <a:gd name="T48" fmla="*/ 30 w 73"/>
                <a:gd name="T49" fmla="*/ 55 h 57"/>
                <a:gd name="T50" fmla="*/ 16 w 73"/>
                <a:gd name="T51" fmla="*/ 56 h 57"/>
                <a:gd name="T52" fmla="*/ 12 w 73"/>
                <a:gd name="T53" fmla="*/ 56 h 57"/>
                <a:gd name="T54" fmla="*/ 11 w 73"/>
                <a:gd name="T55" fmla="*/ 55 h 57"/>
                <a:gd name="T56" fmla="*/ 10 w 73"/>
                <a:gd name="T57" fmla="*/ 55 h 57"/>
                <a:gd name="T58" fmla="*/ 10 w 73"/>
                <a:gd name="T59" fmla="*/ 55 h 57"/>
                <a:gd name="T60" fmla="*/ 10 w 73"/>
                <a:gd name="T61" fmla="*/ 55 h 57"/>
                <a:gd name="T62" fmla="*/ 9 w 73"/>
                <a:gd name="T63" fmla="*/ 55 h 57"/>
                <a:gd name="T64" fmla="*/ 9 w 73"/>
                <a:gd name="T65" fmla="*/ 55 h 57"/>
                <a:gd name="T66" fmla="*/ 9 w 73"/>
                <a:gd name="T67" fmla="*/ 55 h 57"/>
                <a:gd name="T68" fmla="*/ 3 w 73"/>
                <a:gd name="T69" fmla="*/ 49 h 57"/>
                <a:gd name="T70" fmla="*/ 0 w 73"/>
                <a:gd name="T71" fmla="*/ 42 h 57"/>
                <a:gd name="T72" fmla="*/ 0 w 73"/>
                <a:gd name="T73" fmla="*/ 35 h 57"/>
                <a:gd name="T74" fmla="*/ 5 w 73"/>
                <a:gd name="T75" fmla="*/ 24 h 57"/>
                <a:gd name="T76" fmla="*/ 10 w 73"/>
                <a:gd name="T77" fmla="*/ 15 h 57"/>
                <a:gd name="T78" fmla="*/ 20 w 73"/>
                <a:gd name="T79" fmla="*/ 4 h 57"/>
                <a:gd name="T80" fmla="*/ 24 w 73"/>
                <a:gd name="T8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57">
                  <a:moveTo>
                    <a:pt x="24" y="0"/>
                  </a:moveTo>
                  <a:cubicBezTo>
                    <a:pt x="24" y="0"/>
                    <a:pt x="23" y="1"/>
                    <a:pt x="21" y="5"/>
                  </a:cubicBezTo>
                  <a:cubicBezTo>
                    <a:pt x="19" y="8"/>
                    <a:pt x="17" y="12"/>
                    <a:pt x="14" y="18"/>
                  </a:cubicBezTo>
                  <a:cubicBezTo>
                    <a:pt x="13" y="20"/>
                    <a:pt x="12" y="23"/>
                    <a:pt x="10" y="26"/>
                  </a:cubicBezTo>
                  <a:cubicBezTo>
                    <a:pt x="9" y="30"/>
                    <a:pt x="8" y="33"/>
                    <a:pt x="8" y="36"/>
                  </a:cubicBezTo>
                  <a:cubicBezTo>
                    <a:pt x="7" y="40"/>
                    <a:pt x="7" y="43"/>
                    <a:pt x="9" y="45"/>
                  </a:cubicBezTo>
                  <a:cubicBezTo>
                    <a:pt x="10" y="46"/>
                    <a:pt x="11"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2" y="47"/>
                    <a:pt x="13" y="47"/>
                    <a:pt x="12" y="47"/>
                  </a:cubicBezTo>
                  <a:cubicBezTo>
                    <a:pt x="13" y="48"/>
                    <a:pt x="13" y="48"/>
                    <a:pt x="13" y="48"/>
                  </a:cubicBezTo>
                  <a:cubicBezTo>
                    <a:pt x="15" y="48"/>
                    <a:pt x="15" y="48"/>
                    <a:pt x="15" y="48"/>
                  </a:cubicBezTo>
                  <a:cubicBezTo>
                    <a:pt x="15" y="48"/>
                    <a:pt x="16" y="48"/>
                    <a:pt x="17" y="48"/>
                  </a:cubicBezTo>
                  <a:cubicBezTo>
                    <a:pt x="20" y="49"/>
                    <a:pt x="24" y="48"/>
                    <a:pt x="27" y="47"/>
                  </a:cubicBezTo>
                  <a:cubicBezTo>
                    <a:pt x="31" y="46"/>
                    <a:pt x="35" y="45"/>
                    <a:pt x="38" y="44"/>
                  </a:cubicBezTo>
                  <a:cubicBezTo>
                    <a:pt x="45" y="41"/>
                    <a:pt x="51" y="37"/>
                    <a:pt x="56" y="34"/>
                  </a:cubicBezTo>
                  <a:cubicBezTo>
                    <a:pt x="61" y="31"/>
                    <a:pt x="66" y="28"/>
                    <a:pt x="69" y="26"/>
                  </a:cubicBezTo>
                  <a:cubicBezTo>
                    <a:pt x="72" y="24"/>
                    <a:pt x="73" y="23"/>
                    <a:pt x="73" y="23"/>
                  </a:cubicBezTo>
                  <a:cubicBezTo>
                    <a:pt x="73" y="23"/>
                    <a:pt x="72" y="25"/>
                    <a:pt x="70" y="27"/>
                  </a:cubicBezTo>
                  <a:cubicBezTo>
                    <a:pt x="67" y="30"/>
                    <a:pt x="64" y="34"/>
                    <a:pt x="59" y="38"/>
                  </a:cubicBezTo>
                  <a:cubicBezTo>
                    <a:pt x="56" y="40"/>
                    <a:pt x="54" y="42"/>
                    <a:pt x="51" y="44"/>
                  </a:cubicBezTo>
                  <a:cubicBezTo>
                    <a:pt x="48" y="46"/>
                    <a:pt x="45" y="48"/>
                    <a:pt x="41" y="50"/>
                  </a:cubicBezTo>
                  <a:cubicBezTo>
                    <a:pt x="38" y="52"/>
                    <a:pt x="34" y="54"/>
                    <a:pt x="30" y="55"/>
                  </a:cubicBezTo>
                  <a:cubicBezTo>
                    <a:pt x="25" y="56"/>
                    <a:pt x="21" y="57"/>
                    <a:pt x="16" y="56"/>
                  </a:cubicBezTo>
                  <a:cubicBezTo>
                    <a:pt x="15" y="56"/>
                    <a:pt x="13" y="56"/>
                    <a:pt x="12" y="56"/>
                  </a:cubicBezTo>
                  <a:cubicBezTo>
                    <a:pt x="11" y="55"/>
                    <a:pt x="11" y="55"/>
                    <a:pt x="11" y="55"/>
                  </a:cubicBezTo>
                  <a:cubicBezTo>
                    <a:pt x="10" y="55"/>
                    <a:pt x="10" y="55"/>
                    <a:pt x="10" y="55"/>
                  </a:cubicBezTo>
                  <a:cubicBezTo>
                    <a:pt x="10" y="55"/>
                    <a:pt x="10" y="55"/>
                    <a:pt x="10" y="55"/>
                  </a:cubicBezTo>
                  <a:cubicBezTo>
                    <a:pt x="10" y="55"/>
                    <a:pt x="10" y="55"/>
                    <a:pt x="10" y="55"/>
                  </a:cubicBezTo>
                  <a:cubicBezTo>
                    <a:pt x="9" y="55"/>
                    <a:pt x="9" y="55"/>
                    <a:pt x="9" y="55"/>
                  </a:cubicBezTo>
                  <a:cubicBezTo>
                    <a:pt x="9" y="55"/>
                    <a:pt x="9" y="55"/>
                    <a:pt x="9" y="55"/>
                  </a:cubicBezTo>
                  <a:cubicBezTo>
                    <a:pt x="9" y="55"/>
                    <a:pt x="9" y="55"/>
                    <a:pt x="9" y="55"/>
                  </a:cubicBezTo>
                  <a:cubicBezTo>
                    <a:pt x="6" y="54"/>
                    <a:pt x="4" y="52"/>
                    <a:pt x="3" y="49"/>
                  </a:cubicBezTo>
                  <a:cubicBezTo>
                    <a:pt x="1" y="47"/>
                    <a:pt x="0" y="44"/>
                    <a:pt x="0" y="42"/>
                  </a:cubicBezTo>
                  <a:cubicBezTo>
                    <a:pt x="0" y="40"/>
                    <a:pt x="0" y="37"/>
                    <a:pt x="0" y="35"/>
                  </a:cubicBezTo>
                  <a:cubicBezTo>
                    <a:pt x="1" y="31"/>
                    <a:pt x="3" y="27"/>
                    <a:pt x="5" y="24"/>
                  </a:cubicBezTo>
                  <a:cubicBezTo>
                    <a:pt x="6" y="21"/>
                    <a:pt x="8" y="18"/>
                    <a:pt x="10" y="15"/>
                  </a:cubicBezTo>
                  <a:cubicBezTo>
                    <a:pt x="14" y="10"/>
                    <a:pt x="17" y="6"/>
                    <a:pt x="20" y="4"/>
                  </a:cubicBezTo>
                  <a:cubicBezTo>
                    <a:pt x="22" y="1"/>
                    <a:pt x="24" y="0"/>
                    <a:pt x="24"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97"/>
            <p:cNvSpPr/>
            <p:nvPr/>
          </p:nvSpPr>
          <p:spPr bwMode="auto">
            <a:xfrm>
              <a:off x="5051425" y="4157663"/>
              <a:ext cx="425450" cy="617538"/>
            </a:xfrm>
            <a:custGeom>
              <a:avLst/>
              <a:gdLst>
                <a:gd name="T0" fmla="*/ 100 w 100"/>
                <a:gd name="T1" fmla="*/ 0 h 145"/>
                <a:gd name="T2" fmla="*/ 97 w 100"/>
                <a:gd name="T3" fmla="*/ 6 h 145"/>
                <a:gd name="T4" fmla="*/ 87 w 100"/>
                <a:gd name="T5" fmla="*/ 24 h 145"/>
                <a:gd name="T6" fmla="*/ 73 w 100"/>
                <a:gd name="T7" fmla="*/ 49 h 145"/>
                <a:gd name="T8" fmla="*/ 65 w 100"/>
                <a:gd name="T9" fmla="*/ 62 h 145"/>
                <a:gd name="T10" fmla="*/ 56 w 100"/>
                <a:gd name="T11" fmla="*/ 76 h 145"/>
                <a:gd name="T12" fmla="*/ 46 w 100"/>
                <a:gd name="T13" fmla="*/ 90 h 145"/>
                <a:gd name="T14" fmla="*/ 37 w 100"/>
                <a:gd name="T15" fmla="*/ 103 h 145"/>
                <a:gd name="T16" fmla="*/ 28 w 100"/>
                <a:gd name="T17" fmla="*/ 115 h 145"/>
                <a:gd name="T18" fmla="*/ 23 w 100"/>
                <a:gd name="T19" fmla="*/ 120 h 145"/>
                <a:gd name="T20" fmla="*/ 19 w 100"/>
                <a:gd name="T21" fmla="*/ 125 h 145"/>
                <a:gd name="T22" fmla="*/ 15 w 100"/>
                <a:gd name="T23" fmla="*/ 130 h 145"/>
                <a:gd name="T24" fmla="*/ 12 w 100"/>
                <a:gd name="T25" fmla="*/ 133 h 145"/>
                <a:gd name="T26" fmla="*/ 5 w 100"/>
                <a:gd name="T27" fmla="*/ 140 h 145"/>
                <a:gd name="T28" fmla="*/ 0 w 100"/>
                <a:gd name="T29" fmla="*/ 145 h 145"/>
                <a:gd name="T30" fmla="*/ 4 w 100"/>
                <a:gd name="T31" fmla="*/ 139 h 145"/>
                <a:gd name="T32" fmla="*/ 10 w 100"/>
                <a:gd name="T33" fmla="*/ 132 h 145"/>
                <a:gd name="T34" fmla="*/ 17 w 100"/>
                <a:gd name="T35" fmla="*/ 123 h 145"/>
                <a:gd name="T36" fmla="*/ 24 w 100"/>
                <a:gd name="T37" fmla="*/ 112 h 145"/>
                <a:gd name="T38" fmla="*/ 33 w 100"/>
                <a:gd name="T39" fmla="*/ 100 h 145"/>
                <a:gd name="T40" fmla="*/ 42 w 100"/>
                <a:gd name="T41" fmla="*/ 87 h 145"/>
                <a:gd name="T42" fmla="*/ 51 w 100"/>
                <a:gd name="T43" fmla="*/ 73 h 145"/>
                <a:gd name="T44" fmla="*/ 69 w 100"/>
                <a:gd name="T45" fmla="*/ 46 h 145"/>
                <a:gd name="T46" fmla="*/ 77 w 100"/>
                <a:gd name="T47" fmla="*/ 33 h 145"/>
                <a:gd name="T48" fmla="*/ 84 w 100"/>
                <a:gd name="T49" fmla="*/ 22 h 145"/>
                <a:gd name="T50" fmla="*/ 100 w 100"/>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45">
                  <a:moveTo>
                    <a:pt x="100" y="0"/>
                  </a:moveTo>
                  <a:cubicBezTo>
                    <a:pt x="100" y="0"/>
                    <a:pt x="99" y="2"/>
                    <a:pt x="97" y="6"/>
                  </a:cubicBezTo>
                  <a:cubicBezTo>
                    <a:pt x="95" y="11"/>
                    <a:pt x="91" y="17"/>
                    <a:pt x="87" y="24"/>
                  </a:cubicBezTo>
                  <a:cubicBezTo>
                    <a:pt x="83" y="31"/>
                    <a:pt x="78" y="40"/>
                    <a:pt x="73" y="49"/>
                  </a:cubicBezTo>
                  <a:cubicBezTo>
                    <a:pt x="70" y="53"/>
                    <a:pt x="68" y="58"/>
                    <a:pt x="65" y="62"/>
                  </a:cubicBezTo>
                  <a:cubicBezTo>
                    <a:pt x="62" y="67"/>
                    <a:pt x="59" y="71"/>
                    <a:pt x="56" y="76"/>
                  </a:cubicBezTo>
                  <a:cubicBezTo>
                    <a:pt x="53" y="81"/>
                    <a:pt x="49" y="85"/>
                    <a:pt x="46" y="90"/>
                  </a:cubicBezTo>
                  <a:cubicBezTo>
                    <a:pt x="43" y="94"/>
                    <a:pt x="40" y="99"/>
                    <a:pt x="37" y="103"/>
                  </a:cubicBezTo>
                  <a:cubicBezTo>
                    <a:pt x="34" y="107"/>
                    <a:pt x="31" y="111"/>
                    <a:pt x="28" y="115"/>
                  </a:cubicBezTo>
                  <a:cubicBezTo>
                    <a:pt x="26" y="117"/>
                    <a:pt x="25" y="118"/>
                    <a:pt x="23" y="120"/>
                  </a:cubicBezTo>
                  <a:cubicBezTo>
                    <a:pt x="22" y="122"/>
                    <a:pt x="21" y="123"/>
                    <a:pt x="19" y="125"/>
                  </a:cubicBezTo>
                  <a:cubicBezTo>
                    <a:pt x="18" y="127"/>
                    <a:pt x="17" y="128"/>
                    <a:pt x="15" y="130"/>
                  </a:cubicBezTo>
                  <a:cubicBezTo>
                    <a:pt x="14" y="131"/>
                    <a:pt x="13" y="132"/>
                    <a:pt x="12" y="133"/>
                  </a:cubicBezTo>
                  <a:cubicBezTo>
                    <a:pt x="9" y="136"/>
                    <a:pt x="7" y="138"/>
                    <a:pt x="5" y="140"/>
                  </a:cubicBezTo>
                  <a:cubicBezTo>
                    <a:pt x="2" y="143"/>
                    <a:pt x="0" y="145"/>
                    <a:pt x="0" y="145"/>
                  </a:cubicBezTo>
                  <a:cubicBezTo>
                    <a:pt x="0" y="145"/>
                    <a:pt x="1" y="143"/>
                    <a:pt x="4" y="139"/>
                  </a:cubicBezTo>
                  <a:cubicBezTo>
                    <a:pt x="6" y="137"/>
                    <a:pt x="8" y="135"/>
                    <a:pt x="10" y="132"/>
                  </a:cubicBezTo>
                  <a:cubicBezTo>
                    <a:pt x="12" y="129"/>
                    <a:pt x="14" y="126"/>
                    <a:pt x="17" y="123"/>
                  </a:cubicBezTo>
                  <a:cubicBezTo>
                    <a:pt x="19" y="120"/>
                    <a:pt x="22" y="116"/>
                    <a:pt x="24" y="112"/>
                  </a:cubicBezTo>
                  <a:cubicBezTo>
                    <a:pt x="27" y="108"/>
                    <a:pt x="30" y="104"/>
                    <a:pt x="33" y="100"/>
                  </a:cubicBezTo>
                  <a:cubicBezTo>
                    <a:pt x="36" y="96"/>
                    <a:pt x="39" y="91"/>
                    <a:pt x="42" y="87"/>
                  </a:cubicBezTo>
                  <a:cubicBezTo>
                    <a:pt x="45" y="82"/>
                    <a:pt x="48" y="77"/>
                    <a:pt x="51" y="73"/>
                  </a:cubicBezTo>
                  <a:cubicBezTo>
                    <a:pt x="57" y="64"/>
                    <a:pt x="63" y="55"/>
                    <a:pt x="69" y="46"/>
                  </a:cubicBezTo>
                  <a:cubicBezTo>
                    <a:pt x="72" y="42"/>
                    <a:pt x="74" y="37"/>
                    <a:pt x="77" y="33"/>
                  </a:cubicBezTo>
                  <a:cubicBezTo>
                    <a:pt x="80" y="30"/>
                    <a:pt x="82" y="26"/>
                    <a:pt x="84" y="22"/>
                  </a:cubicBezTo>
                  <a:cubicBezTo>
                    <a:pt x="94" y="9"/>
                    <a:pt x="100" y="0"/>
                    <a:pt x="100"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98"/>
            <p:cNvSpPr/>
            <p:nvPr/>
          </p:nvSpPr>
          <p:spPr bwMode="auto">
            <a:xfrm>
              <a:off x="4919663" y="4132263"/>
              <a:ext cx="506413" cy="554038"/>
            </a:xfrm>
            <a:custGeom>
              <a:avLst/>
              <a:gdLst>
                <a:gd name="T0" fmla="*/ 119 w 119"/>
                <a:gd name="T1" fmla="*/ 0 h 130"/>
                <a:gd name="T2" fmla="*/ 101 w 119"/>
                <a:gd name="T3" fmla="*/ 22 h 130"/>
                <a:gd name="T4" fmla="*/ 83 w 119"/>
                <a:gd name="T5" fmla="*/ 43 h 130"/>
                <a:gd name="T6" fmla="*/ 72 w 119"/>
                <a:gd name="T7" fmla="*/ 55 h 130"/>
                <a:gd name="T8" fmla="*/ 61 w 119"/>
                <a:gd name="T9" fmla="*/ 67 h 130"/>
                <a:gd name="T10" fmla="*/ 50 w 119"/>
                <a:gd name="T11" fmla="*/ 79 h 130"/>
                <a:gd name="T12" fmla="*/ 39 w 119"/>
                <a:gd name="T13" fmla="*/ 90 h 130"/>
                <a:gd name="T14" fmla="*/ 19 w 119"/>
                <a:gd name="T15" fmla="*/ 110 h 130"/>
                <a:gd name="T16" fmla="*/ 11 w 119"/>
                <a:gd name="T17" fmla="*/ 118 h 130"/>
                <a:gd name="T18" fmla="*/ 5 w 119"/>
                <a:gd name="T19" fmla="*/ 125 h 130"/>
                <a:gd name="T20" fmla="*/ 0 w 119"/>
                <a:gd name="T21" fmla="*/ 130 h 130"/>
                <a:gd name="T22" fmla="*/ 4 w 119"/>
                <a:gd name="T23" fmla="*/ 124 h 130"/>
                <a:gd name="T24" fmla="*/ 9 w 119"/>
                <a:gd name="T25" fmla="*/ 117 h 130"/>
                <a:gd name="T26" fmla="*/ 17 w 119"/>
                <a:gd name="T27" fmla="*/ 108 h 130"/>
                <a:gd name="T28" fmla="*/ 25 w 119"/>
                <a:gd name="T29" fmla="*/ 98 h 130"/>
                <a:gd name="T30" fmla="*/ 35 w 119"/>
                <a:gd name="T31" fmla="*/ 87 h 130"/>
                <a:gd name="T32" fmla="*/ 46 w 119"/>
                <a:gd name="T33" fmla="*/ 75 h 130"/>
                <a:gd name="T34" fmla="*/ 57 w 119"/>
                <a:gd name="T35" fmla="*/ 63 h 130"/>
                <a:gd name="T36" fmla="*/ 68 w 119"/>
                <a:gd name="T37" fmla="*/ 51 h 130"/>
                <a:gd name="T38" fmla="*/ 79 w 119"/>
                <a:gd name="T39" fmla="*/ 39 h 130"/>
                <a:gd name="T40" fmla="*/ 90 w 119"/>
                <a:gd name="T41" fmla="*/ 29 h 130"/>
                <a:gd name="T42" fmla="*/ 99 w 119"/>
                <a:gd name="T43" fmla="*/ 19 h 130"/>
                <a:gd name="T44" fmla="*/ 119 w 119"/>
                <a:gd name="T4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30">
                  <a:moveTo>
                    <a:pt x="119" y="0"/>
                  </a:moveTo>
                  <a:cubicBezTo>
                    <a:pt x="119" y="0"/>
                    <a:pt x="112" y="9"/>
                    <a:pt x="101" y="22"/>
                  </a:cubicBezTo>
                  <a:cubicBezTo>
                    <a:pt x="96" y="28"/>
                    <a:pt x="90" y="35"/>
                    <a:pt x="83" y="43"/>
                  </a:cubicBezTo>
                  <a:cubicBezTo>
                    <a:pt x="79" y="47"/>
                    <a:pt x="76" y="51"/>
                    <a:pt x="72" y="55"/>
                  </a:cubicBezTo>
                  <a:cubicBezTo>
                    <a:pt x="68" y="59"/>
                    <a:pt x="65" y="63"/>
                    <a:pt x="61" y="67"/>
                  </a:cubicBezTo>
                  <a:cubicBezTo>
                    <a:pt x="57" y="71"/>
                    <a:pt x="53" y="75"/>
                    <a:pt x="50" y="79"/>
                  </a:cubicBezTo>
                  <a:cubicBezTo>
                    <a:pt x="46" y="83"/>
                    <a:pt x="42" y="86"/>
                    <a:pt x="39" y="90"/>
                  </a:cubicBezTo>
                  <a:cubicBezTo>
                    <a:pt x="32" y="98"/>
                    <a:pt x="25" y="104"/>
                    <a:pt x="19" y="110"/>
                  </a:cubicBezTo>
                  <a:cubicBezTo>
                    <a:pt x="16" y="113"/>
                    <a:pt x="14" y="116"/>
                    <a:pt x="11" y="118"/>
                  </a:cubicBezTo>
                  <a:cubicBezTo>
                    <a:pt x="9" y="121"/>
                    <a:pt x="7" y="123"/>
                    <a:pt x="5" y="125"/>
                  </a:cubicBezTo>
                  <a:cubicBezTo>
                    <a:pt x="2" y="128"/>
                    <a:pt x="0" y="130"/>
                    <a:pt x="0" y="130"/>
                  </a:cubicBezTo>
                  <a:cubicBezTo>
                    <a:pt x="0" y="130"/>
                    <a:pt x="1" y="128"/>
                    <a:pt x="4" y="124"/>
                  </a:cubicBezTo>
                  <a:cubicBezTo>
                    <a:pt x="6" y="122"/>
                    <a:pt x="7" y="119"/>
                    <a:pt x="9" y="117"/>
                  </a:cubicBezTo>
                  <a:cubicBezTo>
                    <a:pt x="12" y="114"/>
                    <a:pt x="14" y="111"/>
                    <a:pt x="17" y="108"/>
                  </a:cubicBezTo>
                  <a:cubicBezTo>
                    <a:pt x="19" y="105"/>
                    <a:pt x="22" y="102"/>
                    <a:pt x="25" y="98"/>
                  </a:cubicBezTo>
                  <a:cubicBezTo>
                    <a:pt x="28" y="94"/>
                    <a:pt x="32" y="91"/>
                    <a:pt x="35" y="87"/>
                  </a:cubicBezTo>
                  <a:cubicBezTo>
                    <a:pt x="38" y="83"/>
                    <a:pt x="42" y="79"/>
                    <a:pt x="46" y="75"/>
                  </a:cubicBezTo>
                  <a:cubicBezTo>
                    <a:pt x="49" y="71"/>
                    <a:pt x="53" y="67"/>
                    <a:pt x="57" y="63"/>
                  </a:cubicBezTo>
                  <a:cubicBezTo>
                    <a:pt x="61" y="59"/>
                    <a:pt x="64" y="55"/>
                    <a:pt x="68" y="51"/>
                  </a:cubicBezTo>
                  <a:cubicBezTo>
                    <a:pt x="72" y="47"/>
                    <a:pt x="75" y="43"/>
                    <a:pt x="79" y="39"/>
                  </a:cubicBezTo>
                  <a:cubicBezTo>
                    <a:pt x="83" y="36"/>
                    <a:pt x="86" y="32"/>
                    <a:pt x="90" y="29"/>
                  </a:cubicBezTo>
                  <a:cubicBezTo>
                    <a:pt x="93" y="25"/>
                    <a:pt x="96" y="22"/>
                    <a:pt x="99" y="19"/>
                  </a:cubicBezTo>
                  <a:cubicBezTo>
                    <a:pt x="111" y="8"/>
                    <a:pt x="119" y="0"/>
                    <a:pt x="119"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99"/>
            <p:cNvSpPr/>
            <p:nvPr/>
          </p:nvSpPr>
          <p:spPr bwMode="auto">
            <a:xfrm>
              <a:off x="4822825" y="4094163"/>
              <a:ext cx="527050" cy="476250"/>
            </a:xfrm>
            <a:custGeom>
              <a:avLst/>
              <a:gdLst>
                <a:gd name="T0" fmla="*/ 124 w 124"/>
                <a:gd name="T1" fmla="*/ 0 h 112"/>
                <a:gd name="T2" fmla="*/ 105 w 124"/>
                <a:gd name="T3" fmla="*/ 18 h 112"/>
                <a:gd name="T4" fmla="*/ 95 w 124"/>
                <a:gd name="T5" fmla="*/ 26 h 112"/>
                <a:gd name="T6" fmla="*/ 85 w 124"/>
                <a:gd name="T7" fmla="*/ 35 h 112"/>
                <a:gd name="T8" fmla="*/ 62 w 124"/>
                <a:gd name="T9" fmla="*/ 55 h 112"/>
                <a:gd name="T10" fmla="*/ 50 w 124"/>
                <a:gd name="T11" fmla="*/ 66 h 112"/>
                <a:gd name="T12" fmla="*/ 38 w 124"/>
                <a:gd name="T13" fmla="*/ 76 h 112"/>
                <a:gd name="T14" fmla="*/ 28 w 124"/>
                <a:gd name="T15" fmla="*/ 85 h 112"/>
                <a:gd name="T16" fmla="*/ 18 w 124"/>
                <a:gd name="T17" fmla="*/ 93 h 112"/>
                <a:gd name="T18" fmla="*/ 11 w 124"/>
                <a:gd name="T19" fmla="*/ 101 h 112"/>
                <a:gd name="T20" fmla="*/ 7 w 124"/>
                <a:gd name="T21" fmla="*/ 104 h 112"/>
                <a:gd name="T22" fmla="*/ 5 w 124"/>
                <a:gd name="T23" fmla="*/ 106 h 112"/>
                <a:gd name="T24" fmla="*/ 1 w 124"/>
                <a:gd name="T25" fmla="*/ 110 h 112"/>
                <a:gd name="T26" fmla="*/ 0 w 124"/>
                <a:gd name="T27" fmla="*/ 112 h 112"/>
                <a:gd name="T28" fmla="*/ 1 w 124"/>
                <a:gd name="T29" fmla="*/ 110 h 112"/>
                <a:gd name="T30" fmla="*/ 4 w 124"/>
                <a:gd name="T31" fmla="*/ 106 h 112"/>
                <a:gd name="T32" fmla="*/ 6 w 124"/>
                <a:gd name="T33" fmla="*/ 103 h 112"/>
                <a:gd name="T34" fmla="*/ 9 w 124"/>
                <a:gd name="T35" fmla="*/ 99 h 112"/>
                <a:gd name="T36" fmla="*/ 12 w 124"/>
                <a:gd name="T37" fmla="*/ 95 h 112"/>
                <a:gd name="T38" fmla="*/ 16 w 124"/>
                <a:gd name="T39" fmla="*/ 91 h 112"/>
                <a:gd name="T40" fmla="*/ 25 w 124"/>
                <a:gd name="T41" fmla="*/ 82 h 112"/>
                <a:gd name="T42" fmla="*/ 35 w 124"/>
                <a:gd name="T43" fmla="*/ 72 h 112"/>
                <a:gd name="T44" fmla="*/ 46 w 124"/>
                <a:gd name="T45" fmla="*/ 61 h 112"/>
                <a:gd name="T46" fmla="*/ 58 w 124"/>
                <a:gd name="T47" fmla="*/ 51 h 112"/>
                <a:gd name="T48" fmla="*/ 70 w 124"/>
                <a:gd name="T49" fmla="*/ 41 h 112"/>
                <a:gd name="T50" fmla="*/ 81 w 124"/>
                <a:gd name="T51" fmla="*/ 31 h 112"/>
                <a:gd name="T52" fmla="*/ 103 w 124"/>
                <a:gd name="T53" fmla="*/ 15 h 112"/>
                <a:gd name="T54" fmla="*/ 124 w 124"/>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12">
                  <a:moveTo>
                    <a:pt x="124" y="0"/>
                  </a:moveTo>
                  <a:cubicBezTo>
                    <a:pt x="124" y="0"/>
                    <a:pt x="117" y="7"/>
                    <a:pt x="105" y="18"/>
                  </a:cubicBezTo>
                  <a:cubicBezTo>
                    <a:pt x="102" y="20"/>
                    <a:pt x="99" y="23"/>
                    <a:pt x="95" y="26"/>
                  </a:cubicBezTo>
                  <a:cubicBezTo>
                    <a:pt x="92" y="29"/>
                    <a:pt x="88" y="32"/>
                    <a:pt x="85" y="35"/>
                  </a:cubicBezTo>
                  <a:cubicBezTo>
                    <a:pt x="77" y="42"/>
                    <a:pt x="69" y="49"/>
                    <a:pt x="62" y="55"/>
                  </a:cubicBezTo>
                  <a:cubicBezTo>
                    <a:pt x="58" y="59"/>
                    <a:pt x="54" y="62"/>
                    <a:pt x="50" y="66"/>
                  </a:cubicBezTo>
                  <a:cubicBezTo>
                    <a:pt x="46" y="69"/>
                    <a:pt x="42" y="72"/>
                    <a:pt x="38" y="76"/>
                  </a:cubicBezTo>
                  <a:cubicBezTo>
                    <a:pt x="35" y="79"/>
                    <a:pt x="31" y="82"/>
                    <a:pt x="28" y="85"/>
                  </a:cubicBezTo>
                  <a:cubicBezTo>
                    <a:pt x="24" y="88"/>
                    <a:pt x="21" y="91"/>
                    <a:pt x="18" y="93"/>
                  </a:cubicBezTo>
                  <a:cubicBezTo>
                    <a:pt x="15" y="96"/>
                    <a:pt x="13" y="98"/>
                    <a:pt x="11" y="101"/>
                  </a:cubicBezTo>
                  <a:cubicBezTo>
                    <a:pt x="9" y="102"/>
                    <a:pt x="8" y="103"/>
                    <a:pt x="7" y="104"/>
                  </a:cubicBezTo>
                  <a:cubicBezTo>
                    <a:pt x="6" y="105"/>
                    <a:pt x="6" y="106"/>
                    <a:pt x="5" y="106"/>
                  </a:cubicBezTo>
                  <a:cubicBezTo>
                    <a:pt x="3" y="108"/>
                    <a:pt x="2" y="109"/>
                    <a:pt x="1" y="110"/>
                  </a:cubicBezTo>
                  <a:cubicBezTo>
                    <a:pt x="1" y="111"/>
                    <a:pt x="0" y="112"/>
                    <a:pt x="0" y="112"/>
                  </a:cubicBezTo>
                  <a:cubicBezTo>
                    <a:pt x="0" y="112"/>
                    <a:pt x="1" y="111"/>
                    <a:pt x="1" y="110"/>
                  </a:cubicBezTo>
                  <a:cubicBezTo>
                    <a:pt x="2" y="109"/>
                    <a:pt x="3" y="108"/>
                    <a:pt x="4" y="106"/>
                  </a:cubicBezTo>
                  <a:cubicBezTo>
                    <a:pt x="5" y="105"/>
                    <a:pt x="5" y="104"/>
                    <a:pt x="6" y="103"/>
                  </a:cubicBezTo>
                  <a:cubicBezTo>
                    <a:pt x="7" y="102"/>
                    <a:pt x="8" y="100"/>
                    <a:pt x="9" y="99"/>
                  </a:cubicBezTo>
                  <a:cubicBezTo>
                    <a:pt x="10" y="98"/>
                    <a:pt x="11" y="97"/>
                    <a:pt x="12" y="95"/>
                  </a:cubicBezTo>
                  <a:cubicBezTo>
                    <a:pt x="13" y="94"/>
                    <a:pt x="15" y="92"/>
                    <a:pt x="16" y="91"/>
                  </a:cubicBezTo>
                  <a:cubicBezTo>
                    <a:pt x="19" y="88"/>
                    <a:pt x="22" y="85"/>
                    <a:pt x="25" y="82"/>
                  </a:cubicBezTo>
                  <a:cubicBezTo>
                    <a:pt x="28" y="78"/>
                    <a:pt x="31" y="75"/>
                    <a:pt x="35" y="72"/>
                  </a:cubicBezTo>
                  <a:cubicBezTo>
                    <a:pt x="38" y="68"/>
                    <a:pt x="42" y="65"/>
                    <a:pt x="46" y="61"/>
                  </a:cubicBezTo>
                  <a:cubicBezTo>
                    <a:pt x="50" y="58"/>
                    <a:pt x="54" y="55"/>
                    <a:pt x="58" y="51"/>
                  </a:cubicBezTo>
                  <a:cubicBezTo>
                    <a:pt x="62" y="48"/>
                    <a:pt x="66" y="44"/>
                    <a:pt x="70" y="41"/>
                  </a:cubicBezTo>
                  <a:cubicBezTo>
                    <a:pt x="74" y="38"/>
                    <a:pt x="78" y="35"/>
                    <a:pt x="81" y="31"/>
                  </a:cubicBezTo>
                  <a:cubicBezTo>
                    <a:pt x="89" y="25"/>
                    <a:pt x="96" y="20"/>
                    <a:pt x="103" y="15"/>
                  </a:cubicBezTo>
                  <a:cubicBezTo>
                    <a:pt x="115" y="6"/>
                    <a:pt x="124" y="0"/>
                    <a:pt x="124"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0" name="文本框 49"/>
          <p:cNvSpPr txBox="1"/>
          <p:nvPr/>
        </p:nvSpPr>
        <p:spPr>
          <a:xfrm>
            <a:off x="1332738" y="485404"/>
            <a:ext cx="7517876" cy="646331"/>
          </a:xfrm>
          <a:prstGeom prst="rect">
            <a:avLst/>
          </a:prstGeom>
          <a:noFill/>
        </p:spPr>
        <p:txBody>
          <a:bodyPr wrap="square" rtlCol="0">
            <a:spAutoFit/>
          </a:bodyPr>
          <a:lstStyle/>
          <a:p>
            <a:r>
              <a:rPr lang="en-US" altLang="zh-CN" sz="3600"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600"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3600"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được</a:t>
            </a:r>
            <a:r>
              <a:rPr lang="en-US" altLang="zh-CN" sz="3600"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3600"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làm</a:t>
            </a:r>
            <a:r>
              <a:rPr lang="en-US" altLang="zh-CN" sz="3600"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mấy</a:t>
            </a:r>
            <a:r>
              <a:rPr lang="en-US" altLang="zh-CN" sz="3600"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dirty="0" err="1"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zh-CN" sz="3600"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36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1425992118"/>
              </p:ext>
            </p:extLst>
          </p:nvPr>
        </p:nvGraphicFramePr>
        <p:xfrm>
          <a:off x="491974" y="1613775"/>
          <a:ext cx="7976726" cy="5205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910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Graphic spid="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8081" y="85827"/>
            <a:ext cx="955891" cy="976944"/>
            <a:chOff x="4745038" y="2014538"/>
            <a:chExt cx="2701925" cy="2857500"/>
          </a:xfrm>
        </p:grpSpPr>
        <p:sp>
          <p:nvSpPr>
            <p:cNvPr id="5" name="Freeform 75"/>
            <p:cNvSpPr/>
            <p:nvPr/>
          </p:nvSpPr>
          <p:spPr bwMode="auto">
            <a:xfrm>
              <a:off x="6340475" y="3944938"/>
              <a:ext cx="446088" cy="336550"/>
            </a:xfrm>
            <a:custGeom>
              <a:avLst/>
              <a:gdLst>
                <a:gd name="T0" fmla="*/ 0 w 105"/>
                <a:gd name="T1" fmla="*/ 0 h 79"/>
                <a:gd name="T2" fmla="*/ 7 w 105"/>
                <a:gd name="T3" fmla="*/ 7 h 79"/>
                <a:gd name="T4" fmla="*/ 14 w 105"/>
                <a:gd name="T5" fmla="*/ 15 h 79"/>
                <a:gd name="T6" fmla="*/ 26 w 105"/>
                <a:gd name="T7" fmla="*/ 31 h 79"/>
                <a:gd name="T8" fmla="*/ 49 w 105"/>
                <a:gd name="T9" fmla="*/ 65 h 79"/>
                <a:gd name="T10" fmla="*/ 42 w 105"/>
                <a:gd name="T11" fmla="*/ 64 h 79"/>
                <a:gd name="T12" fmla="*/ 44 w 105"/>
                <a:gd name="T13" fmla="*/ 62 h 79"/>
                <a:gd name="T14" fmla="*/ 46 w 105"/>
                <a:gd name="T15" fmla="*/ 62 h 79"/>
                <a:gd name="T16" fmla="*/ 51 w 105"/>
                <a:gd name="T17" fmla="*/ 60 h 79"/>
                <a:gd name="T18" fmla="*/ 55 w 105"/>
                <a:gd name="T19" fmla="*/ 59 h 79"/>
                <a:gd name="T20" fmla="*/ 59 w 105"/>
                <a:gd name="T21" fmla="*/ 59 h 79"/>
                <a:gd name="T22" fmla="*/ 64 w 105"/>
                <a:gd name="T23" fmla="*/ 59 h 79"/>
                <a:gd name="T24" fmla="*/ 68 w 105"/>
                <a:gd name="T25" fmla="*/ 59 h 79"/>
                <a:gd name="T26" fmla="*/ 77 w 105"/>
                <a:gd name="T27" fmla="*/ 60 h 79"/>
                <a:gd name="T28" fmla="*/ 81 w 105"/>
                <a:gd name="T29" fmla="*/ 62 h 79"/>
                <a:gd name="T30" fmla="*/ 85 w 105"/>
                <a:gd name="T31" fmla="*/ 63 h 79"/>
                <a:gd name="T32" fmla="*/ 89 w 105"/>
                <a:gd name="T33" fmla="*/ 65 h 79"/>
                <a:gd name="T34" fmla="*/ 93 w 105"/>
                <a:gd name="T35" fmla="*/ 68 h 79"/>
                <a:gd name="T36" fmla="*/ 96 w 105"/>
                <a:gd name="T37" fmla="*/ 70 h 79"/>
                <a:gd name="T38" fmla="*/ 99 w 105"/>
                <a:gd name="T39" fmla="*/ 73 h 79"/>
                <a:gd name="T40" fmla="*/ 102 w 105"/>
                <a:gd name="T41" fmla="*/ 76 h 79"/>
                <a:gd name="T42" fmla="*/ 105 w 105"/>
                <a:gd name="T43" fmla="*/ 79 h 79"/>
                <a:gd name="T44" fmla="*/ 101 w 105"/>
                <a:gd name="T45" fmla="*/ 77 h 79"/>
                <a:gd name="T46" fmla="*/ 98 w 105"/>
                <a:gd name="T47" fmla="*/ 75 h 79"/>
                <a:gd name="T48" fmla="*/ 90 w 105"/>
                <a:gd name="T49" fmla="*/ 72 h 79"/>
                <a:gd name="T50" fmla="*/ 87 w 105"/>
                <a:gd name="T51" fmla="*/ 71 h 79"/>
                <a:gd name="T52" fmla="*/ 83 w 105"/>
                <a:gd name="T53" fmla="*/ 70 h 79"/>
                <a:gd name="T54" fmla="*/ 79 w 105"/>
                <a:gd name="T55" fmla="*/ 69 h 79"/>
                <a:gd name="T56" fmla="*/ 76 w 105"/>
                <a:gd name="T57" fmla="*/ 69 h 79"/>
                <a:gd name="T58" fmla="*/ 72 w 105"/>
                <a:gd name="T59" fmla="*/ 68 h 79"/>
                <a:gd name="T60" fmla="*/ 68 w 105"/>
                <a:gd name="T61" fmla="*/ 68 h 79"/>
                <a:gd name="T62" fmla="*/ 61 w 105"/>
                <a:gd name="T63" fmla="*/ 69 h 79"/>
                <a:gd name="T64" fmla="*/ 54 w 105"/>
                <a:gd name="T65" fmla="*/ 71 h 79"/>
                <a:gd name="T66" fmla="*/ 50 w 105"/>
                <a:gd name="T67" fmla="*/ 72 h 79"/>
                <a:gd name="T68" fmla="*/ 49 w 105"/>
                <a:gd name="T69" fmla="*/ 73 h 79"/>
                <a:gd name="T70" fmla="*/ 47 w 105"/>
                <a:gd name="T71" fmla="*/ 74 h 79"/>
                <a:gd name="T72" fmla="*/ 43 w 105"/>
                <a:gd name="T73" fmla="*/ 76 h 79"/>
                <a:gd name="T74" fmla="*/ 40 w 105"/>
                <a:gd name="T75" fmla="*/ 72 h 79"/>
                <a:gd name="T76" fmla="*/ 18 w 105"/>
                <a:gd name="T77" fmla="*/ 37 h 79"/>
                <a:gd name="T78" fmla="*/ 8 w 105"/>
                <a:gd name="T79" fmla="*/ 18 h 79"/>
                <a:gd name="T80" fmla="*/ 4 w 105"/>
                <a:gd name="T81" fmla="*/ 9 h 79"/>
                <a:gd name="T82" fmla="*/ 0 w 105"/>
                <a:gd name="T8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79">
                  <a:moveTo>
                    <a:pt x="0" y="0"/>
                  </a:moveTo>
                  <a:cubicBezTo>
                    <a:pt x="2" y="2"/>
                    <a:pt x="5" y="5"/>
                    <a:pt x="7" y="7"/>
                  </a:cubicBezTo>
                  <a:cubicBezTo>
                    <a:pt x="9" y="10"/>
                    <a:pt x="12" y="12"/>
                    <a:pt x="14" y="15"/>
                  </a:cubicBezTo>
                  <a:cubicBezTo>
                    <a:pt x="18" y="20"/>
                    <a:pt x="22" y="26"/>
                    <a:pt x="26" y="31"/>
                  </a:cubicBezTo>
                  <a:cubicBezTo>
                    <a:pt x="34" y="42"/>
                    <a:pt x="42" y="54"/>
                    <a:pt x="49" y="65"/>
                  </a:cubicBezTo>
                  <a:cubicBezTo>
                    <a:pt x="42" y="64"/>
                    <a:pt x="42" y="64"/>
                    <a:pt x="42" y="64"/>
                  </a:cubicBezTo>
                  <a:cubicBezTo>
                    <a:pt x="43" y="63"/>
                    <a:pt x="43" y="63"/>
                    <a:pt x="44" y="62"/>
                  </a:cubicBezTo>
                  <a:cubicBezTo>
                    <a:pt x="45" y="62"/>
                    <a:pt x="46" y="62"/>
                    <a:pt x="46" y="62"/>
                  </a:cubicBezTo>
                  <a:cubicBezTo>
                    <a:pt x="48" y="61"/>
                    <a:pt x="49" y="61"/>
                    <a:pt x="51" y="60"/>
                  </a:cubicBezTo>
                  <a:cubicBezTo>
                    <a:pt x="52" y="60"/>
                    <a:pt x="54" y="60"/>
                    <a:pt x="55" y="59"/>
                  </a:cubicBezTo>
                  <a:cubicBezTo>
                    <a:pt x="56" y="59"/>
                    <a:pt x="58" y="59"/>
                    <a:pt x="59" y="59"/>
                  </a:cubicBezTo>
                  <a:cubicBezTo>
                    <a:pt x="61" y="59"/>
                    <a:pt x="62" y="59"/>
                    <a:pt x="64" y="59"/>
                  </a:cubicBezTo>
                  <a:cubicBezTo>
                    <a:pt x="65" y="59"/>
                    <a:pt x="67" y="59"/>
                    <a:pt x="68" y="59"/>
                  </a:cubicBezTo>
                  <a:cubicBezTo>
                    <a:pt x="71" y="59"/>
                    <a:pt x="74" y="60"/>
                    <a:pt x="77" y="60"/>
                  </a:cubicBezTo>
                  <a:cubicBezTo>
                    <a:pt x="79" y="61"/>
                    <a:pt x="80" y="61"/>
                    <a:pt x="81" y="62"/>
                  </a:cubicBezTo>
                  <a:cubicBezTo>
                    <a:pt x="83" y="62"/>
                    <a:pt x="84" y="63"/>
                    <a:pt x="85" y="63"/>
                  </a:cubicBezTo>
                  <a:cubicBezTo>
                    <a:pt x="87" y="64"/>
                    <a:pt x="88" y="65"/>
                    <a:pt x="89" y="65"/>
                  </a:cubicBezTo>
                  <a:cubicBezTo>
                    <a:pt x="90" y="66"/>
                    <a:pt x="92" y="67"/>
                    <a:pt x="93" y="68"/>
                  </a:cubicBezTo>
                  <a:cubicBezTo>
                    <a:pt x="94" y="69"/>
                    <a:pt x="95" y="69"/>
                    <a:pt x="96" y="70"/>
                  </a:cubicBezTo>
                  <a:cubicBezTo>
                    <a:pt x="97" y="71"/>
                    <a:pt x="98" y="72"/>
                    <a:pt x="99" y="73"/>
                  </a:cubicBezTo>
                  <a:cubicBezTo>
                    <a:pt x="100" y="74"/>
                    <a:pt x="101" y="75"/>
                    <a:pt x="102" y="76"/>
                  </a:cubicBezTo>
                  <a:cubicBezTo>
                    <a:pt x="103" y="77"/>
                    <a:pt x="104" y="78"/>
                    <a:pt x="105" y="79"/>
                  </a:cubicBezTo>
                  <a:cubicBezTo>
                    <a:pt x="101" y="77"/>
                    <a:pt x="101" y="77"/>
                    <a:pt x="101" y="77"/>
                  </a:cubicBezTo>
                  <a:cubicBezTo>
                    <a:pt x="100" y="77"/>
                    <a:pt x="99" y="76"/>
                    <a:pt x="98" y="75"/>
                  </a:cubicBezTo>
                  <a:cubicBezTo>
                    <a:pt x="95" y="74"/>
                    <a:pt x="93" y="73"/>
                    <a:pt x="90" y="72"/>
                  </a:cubicBezTo>
                  <a:cubicBezTo>
                    <a:pt x="89" y="72"/>
                    <a:pt x="88" y="71"/>
                    <a:pt x="87" y="71"/>
                  </a:cubicBezTo>
                  <a:cubicBezTo>
                    <a:pt x="85" y="71"/>
                    <a:pt x="84" y="70"/>
                    <a:pt x="83" y="70"/>
                  </a:cubicBezTo>
                  <a:cubicBezTo>
                    <a:pt x="82" y="70"/>
                    <a:pt x="81" y="69"/>
                    <a:pt x="79" y="69"/>
                  </a:cubicBezTo>
                  <a:cubicBezTo>
                    <a:pt x="78" y="69"/>
                    <a:pt x="77" y="69"/>
                    <a:pt x="76" y="69"/>
                  </a:cubicBezTo>
                  <a:cubicBezTo>
                    <a:pt x="74" y="68"/>
                    <a:pt x="73" y="68"/>
                    <a:pt x="72" y="68"/>
                  </a:cubicBezTo>
                  <a:cubicBezTo>
                    <a:pt x="71" y="68"/>
                    <a:pt x="69" y="68"/>
                    <a:pt x="68" y="68"/>
                  </a:cubicBezTo>
                  <a:cubicBezTo>
                    <a:pt x="66" y="68"/>
                    <a:pt x="63" y="69"/>
                    <a:pt x="61" y="69"/>
                  </a:cubicBezTo>
                  <a:cubicBezTo>
                    <a:pt x="58" y="70"/>
                    <a:pt x="56" y="70"/>
                    <a:pt x="54" y="71"/>
                  </a:cubicBezTo>
                  <a:cubicBezTo>
                    <a:pt x="53" y="71"/>
                    <a:pt x="51" y="72"/>
                    <a:pt x="50" y="72"/>
                  </a:cubicBezTo>
                  <a:cubicBezTo>
                    <a:pt x="50" y="72"/>
                    <a:pt x="49" y="73"/>
                    <a:pt x="49" y="73"/>
                  </a:cubicBezTo>
                  <a:cubicBezTo>
                    <a:pt x="48" y="73"/>
                    <a:pt x="48" y="73"/>
                    <a:pt x="47" y="74"/>
                  </a:cubicBezTo>
                  <a:cubicBezTo>
                    <a:pt x="43" y="76"/>
                    <a:pt x="43" y="76"/>
                    <a:pt x="43" y="76"/>
                  </a:cubicBezTo>
                  <a:cubicBezTo>
                    <a:pt x="40" y="72"/>
                    <a:pt x="40" y="72"/>
                    <a:pt x="40" y="72"/>
                  </a:cubicBezTo>
                  <a:cubicBezTo>
                    <a:pt x="32" y="60"/>
                    <a:pt x="25" y="49"/>
                    <a:pt x="18" y="37"/>
                  </a:cubicBezTo>
                  <a:cubicBezTo>
                    <a:pt x="15" y="31"/>
                    <a:pt x="12" y="25"/>
                    <a:pt x="8" y="18"/>
                  </a:cubicBezTo>
                  <a:cubicBezTo>
                    <a:pt x="7" y="15"/>
                    <a:pt x="5" y="12"/>
                    <a:pt x="4" y="9"/>
                  </a:cubicBezTo>
                  <a:cubicBezTo>
                    <a:pt x="3" y="6"/>
                    <a:pt x="1" y="3"/>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76"/>
            <p:cNvSpPr/>
            <p:nvPr/>
          </p:nvSpPr>
          <p:spPr bwMode="auto">
            <a:xfrm>
              <a:off x="6000750" y="3843338"/>
              <a:ext cx="446088" cy="339725"/>
            </a:xfrm>
            <a:custGeom>
              <a:avLst/>
              <a:gdLst>
                <a:gd name="T0" fmla="*/ 0 w 105"/>
                <a:gd name="T1" fmla="*/ 0 h 80"/>
                <a:gd name="T2" fmla="*/ 7 w 105"/>
                <a:gd name="T3" fmla="*/ 8 h 80"/>
                <a:gd name="T4" fmla="*/ 13 w 105"/>
                <a:gd name="T5" fmla="*/ 16 h 80"/>
                <a:gd name="T6" fmla="*/ 26 w 105"/>
                <a:gd name="T7" fmla="*/ 32 h 80"/>
                <a:gd name="T8" fmla="*/ 49 w 105"/>
                <a:gd name="T9" fmla="*/ 66 h 80"/>
                <a:gd name="T10" fmla="*/ 41 w 105"/>
                <a:gd name="T11" fmla="*/ 64 h 80"/>
                <a:gd name="T12" fmla="*/ 44 w 105"/>
                <a:gd name="T13" fmla="*/ 63 h 80"/>
                <a:gd name="T14" fmla="*/ 46 w 105"/>
                <a:gd name="T15" fmla="*/ 62 h 80"/>
                <a:gd name="T16" fmla="*/ 50 w 105"/>
                <a:gd name="T17" fmla="*/ 61 h 80"/>
                <a:gd name="T18" fmla="*/ 55 w 105"/>
                <a:gd name="T19" fmla="*/ 60 h 80"/>
                <a:gd name="T20" fmla="*/ 59 w 105"/>
                <a:gd name="T21" fmla="*/ 60 h 80"/>
                <a:gd name="T22" fmla="*/ 64 w 105"/>
                <a:gd name="T23" fmla="*/ 59 h 80"/>
                <a:gd name="T24" fmla="*/ 68 w 105"/>
                <a:gd name="T25" fmla="*/ 60 h 80"/>
                <a:gd name="T26" fmla="*/ 77 w 105"/>
                <a:gd name="T27" fmla="*/ 61 h 80"/>
                <a:gd name="T28" fmla="*/ 81 w 105"/>
                <a:gd name="T29" fmla="*/ 63 h 80"/>
                <a:gd name="T30" fmla="*/ 85 w 105"/>
                <a:gd name="T31" fmla="*/ 64 h 80"/>
                <a:gd name="T32" fmla="*/ 89 w 105"/>
                <a:gd name="T33" fmla="*/ 66 h 80"/>
                <a:gd name="T34" fmla="*/ 92 w 105"/>
                <a:gd name="T35" fmla="*/ 69 h 80"/>
                <a:gd name="T36" fmla="*/ 96 w 105"/>
                <a:gd name="T37" fmla="*/ 71 h 80"/>
                <a:gd name="T38" fmla="*/ 99 w 105"/>
                <a:gd name="T39" fmla="*/ 74 h 80"/>
                <a:gd name="T40" fmla="*/ 102 w 105"/>
                <a:gd name="T41" fmla="*/ 77 h 80"/>
                <a:gd name="T42" fmla="*/ 105 w 105"/>
                <a:gd name="T43" fmla="*/ 80 h 80"/>
                <a:gd name="T44" fmla="*/ 101 w 105"/>
                <a:gd name="T45" fmla="*/ 78 h 80"/>
                <a:gd name="T46" fmla="*/ 97 w 105"/>
                <a:gd name="T47" fmla="*/ 76 h 80"/>
                <a:gd name="T48" fmla="*/ 90 w 105"/>
                <a:gd name="T49" fmla="*/ 73 h 80"/>
                <a:gd name="T50" fmla="*/ 86 w 105"/>
                <a:gd name="T51" fmla="*/ 72 h 80"/>
                <a:gd name="T52" fmla="*/ 83 w 105"/>
                <a:gd name="T53" fmla="*/ 71 h 80"/>
                <a:gd name="T54" fmla="*/ 79 w 105"/>
                <a:gd name="T55" fmla="*/ 70 h 80"/>
                <a:gd name="T56" fmla="*/ 75 w 105"/>
                <a:gd name="T57" fmla="*/ 69 h 80"/>
                <a:gd name="T58" fmla="*/ 71 w 105"/>
                <a:gd name="T59" fmla="*/ 69 h 80"/>
                <a:gd name="T60" fmla="*/ 68 w 105"/>
                <a:gd name="T61" fmla="*/ 69 h 80"/>
                <a:gd name="T62" fmla="*/ 60 w 105"/>
                <a:gd name="T63" fmla="*/ 70 h 80"/>
                <a:gd name="T64" fmla="*/ 53 w 105"/>
                <a:gd name="T65" fmla="*/ 72 h 80"/>
                <a:gd name="T66" fmla="*/ 50 w 105"/>
                <a:gd name="T67" fmla="*/ 73 h 80"/>
                <a:gd name="T68" fmla="*/ 48 w 105"/>
                <a:gd name="T69" fmla="*/ 74 h 80"/>
                <a:gd name="T70" fmla="*/ 47 w 105"/>
                <a:gd name="T71" fmla="*/ 74 h 80"/>
                <a:gd name="T72" fmla="*/ 42 w 105"/>
                <a:gd name="T73" fmla="*/ 77 h 80"/>
                <a:gd name="T74" fmla="*/ 39 w 105"/>
                <a:gd name="T75" fmla="*/ 73 h 80"/>
                <a:gd name="T76" fmla="*/ 18 w 105"/>
                <a:gd name="T77" fmla="*/ 38 h 80"/>
                <a:gd name="T78" fmla="*/ 8 w 105"/>
                <a:gd name="T79" fmla="*/ 19 h 80"/>
                <a:gd name="T80" fmla="*/ 4 w 105"/>
                <a:gd name="T81" fmla="*/ 10 h 80"/>
                <a:gd name="T82" fmla="*/ 0 w 105"/>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80">
                  <a:moveTo>
                    <a:pt x="0" y="0"/>
                  </a:moveTo>
                  <a:cubicBezTo>
                    <a:pt x="2" y="3"/>
                    <a:pt x="4" y="6"/>
                    <a:pt x="7" y="8"/>
                  </a:cubicBezTo>
                  <a:cubicBezTo>
                    <a:pt x="9" y="11"/>
                    <a:pt x="11" y="13"/>
                    <a:pt x="13" y="16"/>
                  </a:cubicBezTo>
                  <a:cubicBezTo>
                    <a:pt x="18" y="21"/>
                    <a:pt x="22" y="27"/>
                    <a:pt x="26" y="32"/>
                  </a:cubicBezTo>
                  <a:cubicBezTo>
                    <a:pt x="34" y="43"/>
                    <a:pt x="42" y="55"/>
                    <a:pt x="49" y="66"/>
                  </a:cubicBezTo>
                  <a:cubicBezTo>
                    <a:pt x="41" y="64"/>
                    <a:pt x="41" y="64"/>
                    <a:pt x="41" y="64"/>
                  </a:cubicBezTo>
                  <a:cubicBezTo>
                    <a:pt x="42" y="64"/>
                    <a:pt x="43" y="64"/>
                    <a:pt x="44" y="63"/>
                  </a:cubicBezTo>
                  <a:cubicBezTo>
                    <a:pt x="44" y="63"/>
                    <a:pt x="45" y="63"/>
                    <a:pt x="46" y="62"/>
                  </a:cubicBezTo>
                  <a:cubicBezTo>
                    <a:pt x="47" y="62"/>
                    <a:pt x="49" y="61"/>
                    <a:pt x="50" y="61"/>
                  </a:cubicBezTo>
                  <a:cubicBezTo>
                    <a:pt x="52" y="61"/>
                    <a:pt x="53" y="60"/>
                    <a:pt x="55" y="60"/>
                  </a:cubicBezTo>
                  <a:cubicBezTo>
                    <a:pt x="56" y="60"/>
                    <a:pt x="58" y="60"/>
                    <a:pt x="59" y="60"/>
                  </a:cubicBezTo>
                  <a:cubicBezTo>
                    <a:pt x="61" y="60"/>
                    <a:pt x="62" y="59"/>
                    <a:pt x="64" y="59"/>
                  </a:cubicBezTo>
                  <a:cubicBezTo>
                    <a:pt x="65" y="59"/>
                    <a:pt x="67" y="60"/>
                    <a:pt x="68" y="60"/>
                  </a:cubicBezTo>
                  <a:cubicBezTo>
                    <a:pt x="71" y="60"/>
                    <a:pt x="74" y="60"/>
                    <a:pt x="77" y="61"/>
                  </a:cubicBezTo>
                  <a:cubicBezTo>
                    <a:pt x="78" y="62"/>
                    <a:pt x="80" y="62"/>
                    <a:pt x="81" y="63"/>
                  </a:cubicBezTo>
                  <a:cubicBezTo>
                    <a:pt x="82" y="63"/>
                    <a:pt x="84" y="64"/>
                    <a:pt x="85" y="64"/>
                  </a:cubicBezTo>
                  <a:cubicBezTo>
                    <a:pt x="86" y="65"/>
                    <a:pt x="88" y="66"/>
                    <a:pt x="89" y="66"/>
                  </a:cubicBezTo>
                  <a:cubicBezTo>
                    <a:pt x="90" y="67"/>
                    <a:pt x="91" y="68"/>
                    <a:pt x="92" y="69"/>
                  </a:cubicBezTo>
                  <a:cubicBezTo>
                    <a:pt x="94" y="69"/>
                    <a:pt x="95" y="70"/>
                    <a:pt x="96" y="71"/>
                  </a:cubicBezTo>
                  <a:cubicBezTo>
                    <a:pt x="97" y="72"/>
                    <a:pt x="98" y="73"/>
                    <a:pt x="99" y="74"/>
                  </a:cubicBezTo>
                  <a:cubicBezTo>
                    <a:pt x="100" y="75"/>
                    <a:pt x="101" y="76"/>
                    <a:pt x="102" y="77"/>
                  </a:cubicBezTo>
                  <a:cubicBezTo>
                    <a:pt x="103" y="78"/>
                    <a:pt x="104" y="79"/>
                    <a:pt x="105" y="80"/>
                  </a:cubicBezTo>
                  <a:cubicBezTo>
                    <a:pt x="101" y="78"/>
                    <a:pt x="101" y="78"/>
                    <a:pt x="101" y="78"/>
                  </a:cubicBezTo>
                  <a:cubicBezTo>
                    <a:pt x="100" y="78"/>
                    <a:pt x="99" y="77"/>
                    <a:pt x="97" y="76"/>
                  </a:cubicBezTo>
                  <a:cubicBezTo>
                    <a:pt x="95" y="75"/>
                    <a:pt x="93" y="74"/>
                    <a:pt x="90" y="73"/>
                  </a:cubicBezTo>
                  <a:cubicBezTo>
                    <a:pt x="89" y="73"/>
                    <a:pt x="88" y="72"/>
                    <a:pt x="86" y="72"/>
                  </a:cubicBezTo>
                  <a:cubicBezTo>
                    <a:pt x="85" y="71"/>
                    <a:pt x="84" y="71"/>
                    <a:pt x="83" y="71"/>
                  </a:cubicBezTo>
                  <a:cubicBezTo>
                    <a:pt x="81" y="70"/>
                    <a:pt x="80" y="70"/>
                    <a:pt x="79" y="70"/>
                  </a:cubicBezTo>
                  <a:cubicBezTo>
                    <a:pt x="78" y="70"/>
                    <a:pt x="76" y="70"/>
                    <a:pt x="75" y="69"/>
                  </a:cubicBezTo>
                  <a:cubicBezTo>
                    <a:pt x="74" y="69"/>
                    <a:pt x="73" y="69"/>
                    <a:pt x="71" y="69"/>
                  </a:cubicBezTo>
                  <a:cubicBezTo>
                    <a:pt x="70" y="69"/>
                    <a:pt x="69" y="69"/>
                    <a:pt x="68" y="69"/>
                  </a:cubicBezTo>
                  <a:cubicBezTo>
                    <a:pt x="65" y="69"/>
                    <a:pt x="63" y="70"/>
                    <a:pt x="60" y="70"/>
                  </a:cubicBezTo>
                  <a:cubicBezTo>
                    <a:pt x="58" y="70"/>
                    <a:pt x="56" y="71"/>
                    <a:pt x="53" y="72"/>
                  </a:cubicBezTo>
                  <a:cubicBezTo>
                    <a:pt x="52" y="72"/>
                    <a:pt x="51" y="73"/>
                    <a:pt x="50" y="73"/>
                  </a:cubicBezTo>
                  <a:cubicBezTo>
                    <a:pt x="49" y="73"/>
                    <a:pt x="49" y="73"/>
                    <a:pt x="48" y="74"/>
                  </a:cubicBezTo>
                  <a:cubicBezTo>
                    <a:pt x="48" y="74"/>
                    <a:pt x="47" y="74"/>
                    <a:pt x="47" y="74"/>
                  </a:cubicBezTo>
                  <a:cubicBezTo>
                    <a:pt x="42" y="77"/>
                    <a:pt x="42" y="77"/>
                    <a:pt x="42" y="77"/>
                  </a:cubicBezTo>
                  <a:cubicBezTo>
                    <a:pt x="39" y="73"/>
                    <a:pt x="39" y="73"/>
                    <a:pt x="39" y="73"/>
                  </a:cubicBezTo>
                  <a:cubicBezTo>
                    <a:pt x="32" y="61"/>
                    <a:pt x="25" y="50"/>
                    <a:pt x="18" y="38"/>
                  </a:cubicBezTo>
                  <a:cubicBezTo>
                    <a:pt x="14" y="32"/>
                    <a:pt x="11" y="26"/>
                    <a:pt x="8" y="19"/>
                  </a:cubicBezTo>
                  <a:cubicBezTo>
                    <a:pt x="7" y="16"/>
                    <a:pt x="5" y="13"/>
                    <a:pt x="4" y="10"/>
                  </a:cubicBezTo>
                  <a:cubicBezTo>
                    <a:pt x="2" y="7"/>
                    <a:pt x="1" y="4"/>
                    <a:pt x="0" y="0"/>
                  </a:cubicBezTo>
                  <a:close/>
                </a:path>
              </a:pathLst>
            </a:custGeom>
            <a:solidFill>
              <a:srgbClr val="8F4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77"/>
            <p:cNvSpPr/>
            <p:nvPr/>
          </p:nvSpPr>
          <p:spPr bwMode="auto">
            <a:xfrm>
              <a:off x="4745038" y="2014538"/>
              <a:ext cx="2701925" cy="2857500"/>
            </a:xfrm>
            <a:custGeom>
              <a:avLst/>
              <a:gdLst>
                <a:gd name="T0" fmla="*/ 635 w 635"/>
                <a:gd name="T1" fmla="*/ 208 h 672"/>
                <a:gd name="T2" fmla="*/ 609 w 635"/>
                <a:gd name="T3" fmla="*/ 100 h 672"/>
                <a:gd name="T4" fmla="*/ 604 w 635"/>
                <a:gd name="T5" fmla="*/ 89 h 672"/>
                <a:gd name="T6" fmla="*/ 535 w 635"/>
                <a:gd name="T7" fmla="*/ 10 h 672"/>
                <a:gd name="T8" fmla="*/ 426 w 635"/>
                <a:gd name="T9" fmla="*/ 31 h 672"/>
                <a:gd name="T10" fmla="*/ 389 w 635"/>
                <a:gd name="T11" fmla="*/ 124 h 672"/>
                <a:gd name="T12" fmla="*/ 387 w 635"/>
                <a:gd name="T13" fmla="*/ 156 h 672"/>
                <a:gd name="T14" fmla="*/ 199 w 635"/>
                <a:gd name="T15" fmla="*/ 346 h 672"/>
                <a:gd name="T16" fmla="*/ 168 w 635"/>
                <a:gd name="T17" fmla="*/ 454 h 672"/>
                <a:gd name="T18" fmla="*/ 1 w 635"/>
                <a:gd name="T19" fmla="*/ 591 h 672"/>
                <a:gd name="T20" fmla="*/ 92 w 635"/>
                <a:gd name="T21" fmla="*/ 654 h 672"/>
                <a:gd name="T22" fmla="*/ 204 w 635"/>
                <a:gd name="T23" fmla="*/ 489 h 672"/>
                <a:gd name="T24" fmla="*/ 255 w 635"/>
                <a:gd name="T25" fmla="*/ 481 h 672"/>
                <a:gd name="T26" fmla="*/ 416 w 635"/>
                <a:gd name="T27" fmla="*/ 454 h 672"/>
                <a:gd name="T28" fmla="*/ 577 w 635"/>
                <a:gd name="T29" fmla="*/ 378 h 672"/>
                <a:gd name="T30" fmla="*/ 625 w 635"/>
                <a:gd name="T31" fmla="*/ 279 h 672"/>
                <a:gd name="T32" fmla="*/ 635 w 635"/>
                <a:gd name="T33" fmla="*/ 20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672">
                  <a:moveTo>
                    <a:pt x="635" y="208"/>
                  </a:moveTo>
                  <a:cubicBezTo>
                    <a:pt x="634" y="170"/>
                    <a:pt x="622" y="135"/>
                    <a:pt x="609" y="100"/>
                  </a:cubicBezTo>
                  <a:cubicBezTo>
                    <a:pt x="607" y="96"/>
                    <a:pt x="606" y="93"/>
                    <a:pt x="604" y="89"/>
                  </a:cubicBezTo>
                  <a:cubicBezTo>
                    <a:pt x="590" y="54"/>
                    <a:pt x="574" y="21"/>
                    <a:pt x="535" y="10"/>
                  </a:cubicBezTo>
                  <a:cubicBezTo>
                    <a:pt x="500" y="0"/>
                    <a:pt x="456" y="11"/>
                    <a:pt x="426" y="31"/>
                  </a:cubicBezTo>
                  <a:cubicBezTo>
                    <a:pt x="390" y="54"/>
                    <a:pt x="383" y="84"/>
                    <a:pt x="389" y="124"/>
                  </a:cubicBezTo>
                  <a:cubicBezTo>
                    <a:pt x="390" y="130"/>
                    <a:pt x="394" y="150"/>
                    <a:pt x="387" y="156"/>
                  </a:cubicBezTo>
                  <a:cubicBezTo>
                    <a:pt x="367" y="173"/>
                    <a:pt x="276" y="162"/>
                    <a:pt x="199" y="346"/>
                  </a:cubicBezTo>
                  <a:cubicBezTo>
                    <a:pt x="179" y="395"/>
                    <a:pt x="173" y="432"/>
                    <a:pt x="168" y="454"/>
                  </a:cubicBezTo>
                  <a:cubicBezTo>
                    <a:pt x="119" y="488"/>
                    <a:pt x="0" y="567"/>
                    <a:pt x="1" y="591"/>
                  </a:cubicBezTo>
                  <a:cubicBezTo>
                    <a:pt x="2" y="623"/>
                    <a:pt x="53" y="672"/>
                    <a:pt x="92" y="654"/>
                  </a:cubicBezTo>
                  <a:cubicBezTo>
                    <a:pt x="119" y="642"/>
                    <a:pt x="174" y="545"/>
                    <a:pt x="204" y="489"/>
                  </a:cubicBezTo>
                  <a:cubicBezTo>
                    <a:pt x="218" y="487"/>
                    <a:pt x="235" y="483"/>
                    <a:pt x="255" y="481"/>
                  </a:cubicBezTo>
                  <a:cubicBezTo>
                    <a:pt x="309" y="473"/>
                    <a:pt x="364" y="468"/>
                    <a:pt x="416" y="454"/>
                  </a:cubicBezTo>
                  <a:cubicBezTo>
                    <a:pt x="470" y="439"/>
                    <a:pt x="537" y="418"/>
                    <a:pt x="577" y="378"/>
                  </a:cubicBezTo>
                  <a:cubicBezTo>
                    <a:pt x="603" y="352"/>
                    <a:pt x="616" y="314"/>
                    <a:pt x="625" y="279"/>
                  </a:cubicBezTo>
                  <a:cubicBezTo>
                    <a:pt x="632" y="256"/>
                    <a:pt x="635" y="232"/>
                    <a:pt x="635" y="208"/>
                  </a:cubicBezTo>
                  <a:close/>
                </a:path>
              </a:pathLst>
            </a:custGeom>
            <a:solidFill>
              <a:srgbClr val="E455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8"/>
            <p:cNvSpPr/>
            <p:nvPr/>
          </p:nvSpPr>
          <p:spPr bwMode="auto">
            <a:xfrm>
              <a:off x="6740525" y="2155825"/>
              <a:ext cx="696913" cy="666750"/>
            </a:xfrm>
            <a:custGeom>
              <a:avLst/>
              <a:gdLst>
                <a:gd name="T0" fmla="*/ 26 w 164"/>
                <a:gd name="T1" fmla="*/ 20 h 157"/>
                <a:gd name="T2" fmla="*/ 77 w 164"/>
                <a:gd name="T3" fmla="*/ 101 h 157"/>
                <a:gd name="T4" fmla="*/ 164 w 164"/>
                <a:gd name="T5" fmla="*/ 157 h 157"/>
                <a:gd name="T6" fmla="*/ 140 w 164"/>
                <a:gd name="T7" fmla="*/ 67 h 157"/>
                <a:gd name="T8" fmla="*/ 135 w 164"/>
                <a:gd name="T9" fmla="*/ 56 h 157"/>
                <a:gd name="T10" fmla="*/ 125 w 164"/>
                <a:gd name="T11" fmla="*/ 33 h 157"/>
                <a:gd name="T12" fmla="*/ 26 w 164"/>
                <a:gd name="T13" fmla="*/ 20 h 157"/>
              </a:gdLst>
              <a:ahLst/>
              <a:cxnLst>
                <a:cxn ang="0">
                  <a:pos x="T0" y="T1"/>
                </a:cxn>
                <a:cxn ang="0">
                  <a:pos x="T2" y="T3"/>
                </a:cxn>
                <a:cxn ang="0">
                  <a:pos x="T4" y="T5"/>
                </a:cxn>
                <a:cxn ang="0">
                  <a:pos x="T6" y="T7"/>
                </a:cxn>
                <a:cxn ang="0">
                  <a:pos x="T8" y="T9"/>
                </a:cxn>
                <a:cxn ang="0">
                  <a:pos x="T10" y="T11"/>
                </a:cxn>
                <a:cxn ang="0">
                  <a:pos x="T12" y="T13"/>
                </a:cxn>
              </a:cxnLst>
              <a:rect l="0" t="0" r="r" b="b"/>
              <a:pathLst>
                <a:path w="164" h="157">
                  <a:moveTo>
                    <a:pt x="26" y="20"/>
                  </a:moveTo>
                  <a:cubicBezTo>
                    <a:pt x="0" y="44"/>
                    <a:pt x="19" y="81"/>
                    <a:pt x="77" y="101"/>
                  </a:cubicBezTo>
                  <a:cubicBezTo>
                    <a:pt x="118" y="115"/>
                    <a:pt x="147" y="135"/>
                    <a:pt x="164" y="157"/>
                  </a:cubicBezTo>
                  <a:cubicBezTo>
                    <a:pt x="161" y="126"/>
                    <a:pt x="151" y="96"/>
                    <a:pt x="140" y="67"/>
                  </a:cubicBezTo>
                  <a:cubicBezTo>
                    <a:pt x="138" y="63"/>
                    <a:pt x="137" y="60"/>
                    <a:pt x="135" y="56"/>
                  </a:cubicBezTo>
                  <a:cubicBezTo>
                    <a:pt x="132" y="48"/>
                    <a:pt x="129" y="41"/>
                    <a:pt x="125" y="33"/>
                  </a:cubicBezTo>
                  <a:cubicBezTo>
                    <a:pt x="106" y="24"/>
                    <a:pt x="47" y="0"/>
                    <a:pt x="26" y="20"/>
                  </a:cubicBezTo>
                  <a:close/>
                </a:path>
              </a:pathLst>
            </a:custGeom>
            <a:solidFill>
              <a:srgbClr val="E774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79"/>
            <p:cNvSpPr/>
            <p:nvPr/>
          </p:nvSpPr>
          <p:spPr bwMode="auto">
            <a:xfrm>
              <a:off x="5613400" y="3133725"/>
              <a:ext cx="1808163" cy="960438"/>
            </a:xfrm>
            <a:custGeom>
              <a:avLst/>
              <a:gdLst>
                <a:gd name="T0" fmla="*/ 425 w 425"/>
                <a:gd name="T1" fmla="*/ 0 h 226"/>
                <a:gd name="T2" fmla="*/ 377 w 425"/>
                <a:gd name="T3" fmla="*/ 99 h 226"/>
                <a:gd name="T4" fmla="*/ 216 w 425"/>
                <a:gd name="T5" fmla="*/ 175 h 226"/>
                <a:gd name="T6" fmla="*/ 64 w 425"/>
                <a:gd name="T7" fmla="*/ 200 h 226"/>
                <a:gd name="T8" fmla="*/ 8 w 425"/>
                <a:gd name="T9" fmla="*/ 214 h 226"/>
                <a:gd name="T10" fmla="*/ 0 w 425"/>
                <a:gd name="T11" fmla="*/ 226 h 226"/>
                <a:gd name="T12" fmla="*/ 51 w 425"/>
                <a:gd name="T13" fmla="*/ 218 h 226"/>
                <a:gd name="T14" fmla="*/ 212 w 425"/>
                <a:gd name="T15" fmla="*/ 191 h 226"/>
                <a:gd name="T16" fmla="*/ 373 w 425"/>
                <a:gd name="T17" fmla="*/ 115 h 226"/>
                <a:gd name="T18" fmla="*/ 421 w 425"/>
                <a:gd name="T19" fmla="*/ 16 h 226"/>
                <a:gd name="T20" fmla="*/ 425 w 425"/>
                <a:gd name="T21" fmla="*/ 0 h 226"/>
                <a:gd name="T22" fmla="*/ 425 w 425"/>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 h="226">
                  <a:moveTo>
                    <a:pt x="425" y="0"/>
                  </a:moveTo>
                  <a:cubicBezTo>
                    <a:pt x="416" y="35"/>
                    <a:pt x="403" y="73"/>
                    <a:pt x="377" y="99"/>
                  </a:cubicBezTo>
                  <a:cubicBezTo>
                    <a:pt x="337" y="139"/>
                    <a:pt x="269" y="160"/>
                    <a:pt x="216" y="175"/>
                  </a:cubicBezTo>
                  <a:cubicBezTo>
                    <a:pt x="164" y="189"/>
                    <a:pt x="118" y="192"/>
                    <a:pt x="64" y="200"/>
                  </a:cubicBezTo>
                  <a:cubicBezTo>
                    <a:pt x="45" y="202"/>
                    <a:pt x="16" y="209"/>
                    <a:pt x="8" y="214"/>
                  </a:cubicBezTo>
                  <a:cubicBezTo>
                    <a:pt x="1" y="219"/>
                    <a:pt x="0" y="224"/>
                    <a:pt x="0" y="226"/>
                  </a:cubicBezTo>
                  <a:cubicBezTo>
                    <a:pt x="14" y="224"/>
                    <a:pt x="31" y="220"/>
                    <a:pt x="51" y="218"/>
                  </a:cubicBezTo>
                  <a:cubicBezTo>
                    <a:pt x="105" y="210"/>
                    <a:pt x="160" y="205"/>
                    <a:pt x="212" y="191"/>
                  </a:cubicBezTo>
                  <a:cubicBezTo>
                    <a:pt x="266" y="176"/>
                    <a:pt x="333" y="155"/>
                    <a:pt x="373" y="115"/>
                  </a:cubicBezTo>
                  <a:cubicBezTo>
                    <a:pt x="399" y="89"/>
                    <a:pt x="412" y="51"/>
                    <a:pt x="421" y="16"/>
                  </a:cubicBezTo>
                  <a:cubicBezTo>
                    <a:pt x="423" y="11"/>
                    <a:pt x="424" y="5"/>
                    <a:pt x="425" y="0"/>
                  </a:cubicBezTo>
                  <a:cubicBezTo>
                    <a:pt x="425" y="0"/>
                    <a:pt x="425" y="0"/>
                    <a:pt x="425" y="0"/>
                  </a:cubicBezTo>
                  <a:close/>
                </a:path>
              </a:pathLst>
            </a:custGeom>
            <a:solidFill>
              <a:srgbClr val="CD4B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80"/>
            <p:cNvSpPr/>
            <p:nvPr/>
          </p:nvSpPr>
          <p:spPr bwMode="auto">
            <a:xfrm>
              <a:off x="6727825" y="2155825"/>
              <a:ext cx="668338" cy="454025"/>
            </a:xfrm>
            <a:custGeom>
              <a:avLst/>
              <a:gdLst>
                <a:gd name="T0" fmla="*/ 49 w 157"/>
                <a:gd name="T1" fmla="*/ 3 h 107"/>
                <a:gd name="T2" fmla="*/ 38 w 157"/>
                <a:gd name="T3" fmla="*/ 74 h 107"/>
                <a:gd name="T4" fmla="*/ 157 w 157"/>
                <a:gd name="T5" fmla="*/ 107 h 107"/>
                <a:gd name="T6" fmla="*/ 143 w 157"/>
                <a:gd name="T7" fmla="*/ 67 h 107"/>
                <a:gd name="T8" fmla="*/ 138 w 157"/>
                <a:gd name="T9" fmla="*/ 56 h 107"/>
                <a:gd name="T10" fmla="*/ 126 w 157"/>
                <a:gd name="T11" fmla="*/ 29 h 107"/>
                <a:gd name="T12" fmla="*/ 49 w 157"/>
                <a:gd name="T13" fmla="*/ 3 h 107"/>
              </a:gdLst>
              <a:ahLst/>
              <a:cxnLst>
                <a:cxn ang="0">
                  <a:pos x="T0" y="T1"/>
                </a:cxn>
                <a:cxn ang="0">
                  <a:pos x="T2" y="T3"/>
                </a:cxn>
                <a:cxn ang="0">
                  <a:pos x="T4" y="T5"/>
                </a:cxn>
                <a:cxn ang="0">
                  <a:pos x="T6" y="T7"/>
                </a:cxn>
                <a:cxn ang="0">
                  <a:pos x="T8" y="T9"/>
                </a:cxn>
                <a:cxn ang="0">
                  <a:pos x="T10" y="T11"/>
                </a:cxn>
                <a:cxn ang="0">
                  <a:pos x="T12" y="T13"/>
                </a:cxn>
              </a:cxnLst>
              <a:rect l="0" t="0" r="r" b="b"/>
              <a:pathLst>
                <a:path w="157" h="107">
                  <a:moveTo>
                    <a:pt x="49" y="3"/>
                  </a:moveTo>
                  <a:cubicBezTo>
                    <a:pt x="0" y="9"/>
                    <a:pt x="11" y="55"/>
                    <a:pt x="38" y="74"/>
                  </a:cubicBezTo>
                  <a:cubicBezTo>
                    <a:pt x="61" y="89"/>
                    <a:pt x="119" y="91"/>
                    <a:pt x="157" y="107"/>
                  </a:cubicBezTo>
                  <a:cubicBezTo>
                    <a:pt x="153" y="94"/>
                    <a:pt x="148" y="80"/>
                    <a:pt x="143" y="67"/>
                  </a:cubicBezTo>
                  <a:cubicBezTo>
                    <a:pt x="141" y="63"/>
                    <a:pt x="140" y="60"/>
                    <a:pt x="138" y="56"/>
                  </a:cubicBezTo>
                  <a:cubicBezTo>
                    <a:pt x="134" y="47"/>
                    <a:pt x="131" y="38"/>
                    <a:pt x="126" y="29"/>
                  </a:cubicBezTo>
                  <a:cubicBezTo>
                    <a:pt x="110" y="17"/>
                    <a:pt x="82" y="0"/>
                    <a:pt x="49" y="3"/>
                  </a:cubicBezTo>
                  <a:close/>
                </a:path>
              </a:pathLst>
            </a:custGeom>
            <a:solidFill>
              <a:srgbClr val="EC9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81"/>
            <p:cNvSpPr/>
            <p:nvPr/>
          </p:nvSpPr>
          <p:spPr bwMode="auto">
            <a:xfrm>
              <a:off x="6149975" y="2146300"/>
              <a:ext cx="701675" cy="366713"/>
            </a:xfrm>
            <a:custGeom>
              <a:avLst/>
              <a:gdLst>
                <a:gd name="T0" fmla="*/ 100 w 165"/>
                <a:gd name="T1" fmla="*/ 16 h 86"/>
                <a:gd name="T2" fmla="*/ 57 w 165"/>
                <a:gd name="T3" fmla="*/ 7 h 86"/>
                <a:gd name="T4" fmla="*/ 11 w 165"/>
                <a:gd name="T5" fmla="*/ 7 h 86"/>
                <a:gd name="T6" fmla="*/ 73 w 165"/>
                <a:gd name="T7" fmla="*/ 77 h 86"/>
                <a:gd name="T8" fmla="*/ 154 w 165"/>
                <a:gd name="T9" fmla="*/ 75 h 86"/>
                <a:gd name="T10" fmla="*/ 116 w 165"/>
                <a:gd name="T11" fmla="*/ 27 h 86"/>
                <a:gd name="T12" fmla="*/ 100 w 165"/>
                <a:gd name="T13" fmla="*/ 16 h 86"/>
              </a:gdLst>
              <a:ahLst/>
              <a:cxnLst>
                <a:cxn ang="0">
                  <a:pos x="T0" y="T1"/>
                </a:cxn>
                <a:cxn ang="0">
                  <a:pos x="T2" y="T3"/>
                </a:cxn>
                <a:cxn ang="0">
                  <a:pos x="T4" y="T5"/>
                </a:cxn>
                <a:cxn ang="0">
                  <a:pos x="T6" y="T7"/>
                </a:cxn>
                <a:cxn ang="0">
                  <a:pos x="T8" y="T9"/>
                </a:cxn>
                <a:cxn ang="0">
                  <a:pos x="T10" y="T11"/>
                </a:cxn>
                <a:cxn ang="0">
                  <a:pos x="T12" y="T13"/>
                </a:cxn>
              </a:cxnLst>
              <a:rect l="0" t="0" r="r" b="b"/>
              <a:pathLst>
                <a:path w="165" h="86">
                  <a:moveTo>
                    <a:pt x="100" y="16"/>
                  </a:moveTo>
                  <a:cubicBezTo>
                    <a:pt x="87" y="10"/>
                    <a:pt x="73" y="8"/>
                    <a:pt x="57" y="7"/>
                  </a:cubicBezTo>
                  <a:cubicBezTo>
                    <a:pt x="48" y="6"/>
                    <a:pt x="20" y="0"/>
                    <a:pt x="11" y="7"/>
                  </a:cubicBezTo>
                  <a:cubicBezTo>
                    <a:pt x="0" y="15"/>
                    <a:pt x="64" y="72"/>
                    <a:pt x="73" y="77"/>
                  </a:cubicBezTo>
                  <a:cubicBezTo>
                    <a:pt x="90" y="86"/>
                    <a:pt x="137" y="84"/>
                    <a:pt x="154" y="75"/>
                  </a:cubicBezTo>
                  <a:cubicBezTo>
                    <a:pt x="165" y="69"/>
                    <a:pt x="120" y="30"/>
                    <a:pt x="116" y="27"/>
                  </a:cubicBezTo>
                  <a:cubicBezTo>
                    <a:pt x="111" y="22"/>
                    <a:pt x="106" y="19"/>
                    <a:pt x="100" y="16"/>
                  </a:cubicBezTo>
                  <a:close/>
                </a:path>
              </a:pathLst>
            </a:custGeom>
            <a:solidFill>
              <a:srgbClr val="E09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2"/>
            <p:cNvSpPr/>
            <p:nvPr/>
          </p:nvSpPr>
          <p:spPr bwMode="auto">
            <a:xfrm>
              <a:off x="6821488" y="2193925"/>
              <a:ext cx="255588" cy="255588"/>
            </a:xfrm>
            <a:custGeom>
              <a:avLst/>
              <a:gdLst>
                <a:gd name="T0" fmla="*/ 58 w 60"/>
                <a:gd name="T1" fmla="*/ 32 h 60"/>
                <a:gd name="T2" fmla="*/ 27 w 60"/>
                <a:gd name="T3" fmla="*/ 58 h 60"/>
                <a:gd name="T4" fmla="*/ 1 w 60"/>
                <a:gd name="T5" fmla="*/ 27 h 60"/>
                <a:gd name="T6" fmla="*/ 32 w 60"/>
                <a:gd name="T7" fmla="*/ 1 h 60"/>
                <a:gd name="T8" fmla="*/ 58 w 60"/>
                <a:gd name="T9" fmla="*/ 32 h 60"/>
              </a:gdLst>
              <a:ahLst/>
              <a:cxnLst>
                <a:cxn ang="0">
                  <a:pos x="T0" y="T1"/>
                </a:cxn>
                <a:cxn ang="0">
                  <a:pos x="T2" y="T3"/>
                </a:cxn>
                <a:cxn ang="0">
                  <a:pos x="T4" y="T5"/>
                </a:cxn>
                <a:cxn ang="0">
                  <a:pos x="T6" y="T7"/>
                </a:cxn>
                <a:cxn ang="0">
                  <a:pos x="T8" y="T9"/>
                </a:cxn>
              </a:cxnLst>
              <a:rect l="0" t="0" r="r" b="b"/>
              <a:pathLst>
                <a:path w="60" h="60">
                  <a:moveTo>
                    <a:pt x="58" y="32"/>
                  </a:moveTo>
                  <a:cubicBezTo>
                    <a:pt x="57" y="48"/>
                    <a:pt x="43" y="60"/>
                    <a:pt x="27" y="58"/>
                  </a:cubicBezTo>
                  <a:cubicBezTo>
                    <a:pt x="12" y="57"/>
                    <a:pt x="0" y="43"/>
                    <a:pt x="1" y="27"/>
                  </a:cubicBezTo>
                  <a:cubicBezTo>
                    <a:pt x="3" y="11"/>
                    <a:pt x="17" y="0"/>
                    <a:pt x="32" y="1"/>
                  </a:cubicBezTo>
                  <a:cubicBezTo>
                    <a:pt x="48" y="3"/>
                    <a:pt x="60" y="17"/>
                    <a:pt x="58"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83"/>
            <p:cNvSpPr/>
            <p:nvPr/>
          </p:nvSpPr>
          <p:spPr bwMode="auto">
            <a:xfrm>
              <a:off x="6846888" y="2219325"/>
              <a:ext cx="204788" cy="204788"/>
            </a:xfrm>
            <a:custGeom>
              <a:avLst/>
              <a:gdLst>
                <a:gd name="T0" fmla="*/ 46 w 48"/>
                <a:gd name="T1" fmla="*/ 26 h 48"/>
                <a:gd name="T2" fmla="*/ 22 w 48"/>
                <a:gd name="T3" fmla="*/ 46 h 48"/>
                <a:gd name="T4" fmla="*/ 1 w 48"/>
                <a:gd name="T5" fmla="*/ 22 h 48"/>
                <a:gd name="T6" fmla="*/ 26 w 48"/>
                <a:gd name="T7" fmla="*/ 1 h 48"/>
                <a:gd name="T8" fmla="*/ 46 w 48"/>
                <a:gd name="T9" fmla="*/ 26 h 48"/>
              </a:gdLst>
              <a:ahLst/>
              <a:cxnLst>
                <a:cxn ang="0">
                  <a:pos x="T0" y="T1"/>
                </a:cxn>
                <a:cxn ang="0">
                  <a:pos x="T2" y="T3"/>
                </a:cxn>
                <a:cxn ang="0">
                  <a:pos x="T4" y="T5"/>
                </a:cxn>
                <a:cxn ang="0">
                  <a:pos x="T6" y="T7"/>
                </a:cxn>
                <a:cxn ang="0">
                  <a:pos x="T8" y="T9"/>
                </a:cxn>
              </a:cxnLst>
              <a:rect l="0" t="0" r="r" b="b"/>
              <a:pathLst>
                <a:path w="48" h="48">
                  <a:moveTo>
                    <a:pt x="46" y="26"/>
                  </a:moveTo>
                  <a:cubicBezTo>
                    <a:pt x="45" y="38"/>
                    <a:pt x="34" y="48"/>
                    <a:pt x="22" y="46"/>
                  </a:cubicBezTo>
                  <a:cubicBezTo>
                    <a:pt x="9" y="45"/>
                    <a:pt x="0" y="34"/>
                    <a:pt x="1" y="22"/>
                  </a:cubicBezTo>
                  <a:cubicBezTo>
                    <a:pt x="2" y="9"/>
                    <a:pt x="13" y="0"/>
                    <a:pt x="26" y="1"/>
                  </a:cubicBezTo>
                  <a:cubicBezTo>
                    <a:pt x="38" y="2"/>
                    <a:pt x="48" y="13"/>
                    <a:pt x="46" y="26"/>
                  </a:cubicBezTo>
                  <a:close/>
                </a:path>
              </a:pathLst>
            </a:custGeom>
            <a:solidFill>
              <a:srgbClr val="4A35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84"/>
            <p:cNvSpPr/>
            <p:nvPr/>
          </p:nvSpPr>
          <p:spPr bwMode="auto">
            <a:xfrm>
              <a:off x="5268913" y="2593975"/>
              <a:ext cx="1684338" cy="1538288"/>
            </a:xfrm>
            <a:custGeom>
              <a:avLst/>
              <a:gdLst>
                <a:gd name="T0" fmla="*/ 219 w 396"/>
                <a:gd name="T1" fmla="*/ 29 h 362"/>
                <a:gd name="T2" fmla="*/ 368 w 396"/>
                <a:gd name="T3" fmla="*/ 126 h 362"/>
                <a:gd name="T4" fmla="*/ 27 w 396"/>
                <a:gd name="T5" fmla="*/ 339 h 362"/>
                <a:gd name="T6" fmla="*/ 219 w 396"/>
                <a:gd name="T7" fmla="*/ 29 h 362"/>
              </a:gdLst>
              <a:ahLst/>
              <a:cxnLst>
                <a:cxn ang="0">
                  <a:pos x="T0" y="T1"/>
                </a:cxn>
                <a:cxn ang="0">
                  <a:pos x="T2" y="T3"/>
                </a:cxn>
                <a:cxn ang="0">
                  <a:pos x="T4" y="T5"/>
                </a:cxn>
                <a:cxn ang="0">
                  <a:pos x="T6" y="T7"/>
                </a:cxn>
              </a:cxnLst>
              <a:rect l="0" t="0" r="r" b="b"/>
              <a:pathLst>
                <a:path w="396" h="362">
                  <a:moveTo>
                    <a:pt x="219" y="29"/>
                  </a:moveTo>
                  <a:cubicBezTo>
                    <a:pt x="299" y="0"/>
                    <a:pt x="396" y="46"/>
                    <a:pt x="368" y="126"/>
                  </a:cubicBezTo>
                  <a:cubicBezTo>
                    <a:pt x="339" y="206"/>
                    <a:pt x="69" y="362"/>
                    <a:pt x="27" y="339"/>
                  </a:cubicBezTo>
                  <a:cubicBezTo>
                    <a:pt x="0" y="324"/>
                    <a:pt x="121" y="64"/>
                    <a:pt x="219" y="29"/>
                  </a:cubicBezTo>
                  <a:close/>
                </a:path>
              </a:pathLst>
            </a:custGeom>
            <a:solidFill>
              <a:srgbClr val="C630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85"/>
            <p:cNvSpPr/>
            <p:nvPr/>
          </p:nvSpPr>
          <p:spPr bwMode="auto">
            <a:xfrm>
              <a:off x="5362575" y="3082925"/>
              <a:ext cx="1484313" cy="1049338"/>
            </a:xfrm>
            <a:custGeom>
              <a:avLst/>
              <a:gdLst>
                <a:gd name="T0" fmla="*/ 348 w 349"/>
                <a:gd name="T1" fmla="*/ 1 h 247"/>
                <a:gd name="T2" fmla="*/ 3 w 349"/>
                <a:gd name="T3" fmla="*/ 201 h 247"/>
                <a:gd name="T4" fmla="*/ 5 w 349"/>
                <a:gd name="T5" fmla="*/ 224 h 247"/>
                <a:gd name="T6" fmla="*/ 346 w 349"/>
                <a:gd name="T7" fmla="*/ 11 h 247"/>
                <a:gd name="T8" fmla="*/ 349 w 349"/>
                <a:gd name="T9" fmla="*/ 0 h 247"/>
                <a:gd name="T10" fmla="*/ 348 w 349"/>
                <a:gd name="T11" fmla="*/ 1 h 247"/>
              </a:gdLst>
              <a:ahLst/>
              <a:cxnLst>
                <a:cxn ang="0">
                  <a:pos x="T0" y="T1"/>
                </a:cxn>
                <a:cxn ang="0">
                  <a:pos x="T2" y="T3"/>
                </a:cxn>
                <a:cxn ang="0">
                  <a:pos x="T4" y="T5"/>
                </a:cxn>
                <a:cxn ang="0">
                  <a:pos x="T6" y="T7"/>
                </a:cxn>
                <a:cxn ang="0">
                  <a:pos x="T8" y="T9"/>
                </a:cxn>
                <a:cxn ang="0">
                  <a:pos x="T10" y="T11"/>
                </a:cxn>
              </a:cxnLst>
              <a:rect l="0" t="0" r="r" b="b"/>
              <a:pathLst>
                <a:path w="349" h="247">
                  <a:moveTo>
                    <a:pt x="348" y="1"/>
                  </a:moveTo>
                  <a:cubicBezTo>
                    <a:pt x="317" y="74"/>
                    <a:pt x="77" y="199"/>
                    <a:pt x="3" y="201"/>
                  </a:cubicBezTo>
                  <a:cubicBezTo>
                    <a:pt x="0" y="213"/>
                    <a:pt x="1" y="222"/>
                    <a:pt x="5" y="224"/>
                  </a:cubicBezTo>
                  <a:cubicBezTo>
                    <a:pt x="47" y="247"/>
                    <a:pt x="317" y="91"/>
                    <a:pt x="346" y="11"/>
                  </a:cubicBezTo>
                  <a:cubicBezTo>
                    <a:pt x="347" y="7"/>
                    <a:pt x="348" y="4"/>
                    <a:pt x="349" y="0"/>
                  </a:cubicBezTo>
                  <a:cubicBezTo>
                    <a:pt x="349" y="0"/>
                    <a:pt x="348" y="1"/>
                    <a:pt x="348" y="1"/>
                  </a:cubicBezTo>
                  <a:close/>
                </a:path>
              </a:pathLst>
            </a:custGeom>
            <a:solidFill>
              <a:srgbClr val="B42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86"/>
            <p:cNvSpPr/>
            <p:nvPr/>
          </p:nvSpPr>
          <p:spPr bwMode="auto">
            <a:xfrm>
              <a:off x="7105650" y="3125788"/>
              <a:ext cx="73025" cy="139700"/>
            </a:xfrm>
            <a:custGeom>
              <a:avLst/>
              <a:gdLst>
                <a:gd name="T0" fmla="*/ 16 w 17"/>
                <a:gd name="T1" fmla="*/ 0 h 33"/>
                <a:gd name="T2" fmla="*/ 17 w 17"/>
                <a:gd name="T3" fmla="*/ 1 h 33"/>
                <a:gd name="T4" fmla="*/ 17 w 17"/>
                <a:gd name="T5" fmla="*/ 6 h 33"/>
                <a:gd name="T6" fmla="*/ 14 w 17"/>
                <a:gd name="T7" fmla="*/ 19 h 33"/>
                <a:gd name="T8" fmla="*/ 13 w 17"/>
                <a:gd name="T9" fmla="*/ 23 h 33"/>
                <a:gd name="T10" fmla="*/ 10 w 17"/>
                <a:gd name="T11" fmla="*/ 26 h 33"/>
                <a:gd name="T12" fmla="*/ 8 w 17"/>
                <a:gd name="T13" fmla="*/ 28 h 33"/>
                <a:gd name="T14" fmla="*/ 6 w 17"/>
                <a:gd name="T15" fmla="*/ 30 h 33"/>
                <a:gd name="T16" fmla="*/ 4 w 17"/>
                <a:gd name="T17" fmla="*/ 32 h 33"/>
                <a:gd name="T18" fmla="*/ 2 w 17"/>
                <a:gd name="T19" fmla="*/ 33 h 33"/>
                <a:gd name="T20" fmla="*/ 0 w 17"/>
                <a:gd name="T21" fmla="*/ 33 h 33"/>
                <a:gd name="T22" fmla="*/ 1 w 17"/>
                <a:gd name="T23" fmla="*/ 32 h 33"/>
                <a:gd name="T24" fmla="*/ 2 w 17"/>
                <a:gd name="T25" fmla="*/ 30 h 33"/>
                <a:gd name="T26" fmla="*/ 3 w 17"/>
                <a:gd name="T27" fmla="*/ 28 h 33"/>
                <a:gd name="T28" fmla="*/ 4 w 17"/>
                <a:gd name="T29" fmla="*/ 25 h 33"/>
                <a:gd name="T30" fmla="*/ 5 w 17"/>
                <a:gd name="T31" fmla="*/ 22 h 33"/>
                <a:gd name="T32" fmla="*/ 6 w 17"/>
                <a:gd name="T33" fmla="*/ 21 h 33"/>
                <a:gd name="T34" fmla="*/ 7 w 17"/>
                <a:gd name="T35" fmla="*/ 19 h 33"/>
                <a:gd name="T36" fmla="*/ 8 w 17"/>
                <a:gd name="T37" fmla="*/ 16 h 33"/>
                <a:gd name="T38" fmla="*/ 9 w 17"/>
                <a:gd name="T39" fmla="*/ 13 h 33"/>
                <a:gd name="T40" fmla="*/ 11 w 17"/>
                <a:gd name="T41" fmla="*/ 10 h 33"/>
                <a:gd name="T42" fmla="*/ 13 w 17"/>
                <a:gd name="T43" fmla="*/ 5 h 33"/>
                <a:gd name="T44" fmla="*/ 15 w 17"/>
                <a:gd name="T45" fmla="*/ 1 h 33"/>
                <a:gd name="T46" fmla="*/ 16 w 17"/>
                <a:gd name="T4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3">
                  <a:moveTo>
                    <a:pt x="16" y="0"/>
                  </a:moveTo>
                  <a:cubicBezTo>
                    <a:pt x="16" y="0"/>
                    <a:pt x="16" y="0"/>
                    <a:pt x="17" y="1"/>
                  </a:cubicBezTo>
                  <a:cubicBezTo>
                    <a:pt x="17" y="2"/>
                    <a:pt x="17" y="4"/>
                    <a:pt x="17" y="6"/>
                  </a:cubicBezTo>
                  <a:cubicBezTo>
                    <a:pt x="17" y="10"/>
                    <a:pt x="16" y="15"/>
                    <a:pt x="14" y="19"/>
                  </a:cubicBezTo>
                  <a:cubicBezTo>
                    <a:pt x="14" y="20"/>
                    <a:pt x="13" y="22"/>
                    <a:pt x="13" y="23"/>
                  </a:cubicBezTo>
                  <a:cubicBezTo>
                    <a:pt x="12" y="24"/>
                    <a:pt x="11" y="25"/>
                    <a:pt x="10" y="26"/>
                  </a:cubicBezTo>
                  <a:cubicBezTo>
                    <a:pt x="10" y="27"/>
                    <a:pt x="9" y="27"/>
                    <a:pt x="8" y="28"/>
                  </a:cubicBezTo>
                  <a:cubicBezTo>
                    <a:pt x="7" y="29"/>
                    <a:pt x="7" y="30"/>
                    <a:pt x="6" y="30"/>
                  </a:cubicBezTo>
                  <a:cubicBezTo>
                    <a:pt x="5" y="31"/>
                    <a:pt x="4" y="31"/>
                    <a:pt x="4" y="32"/>
                  </a:cubicBezTo>
                  <a:cubicBezTo>
                    <a:pt x="3" y="32"/>
                    <a:pt x="2" y="32"/>
                    <a:pt x="2" y="33"/>
                  </a:cubicBezTo>
                  <a:cubicBezTo>
                    <a:pt x="1" y="33"/>
                    <a:pt x="0" y="33"/>
                    <a:pt x="0" y="33"/>
                  </a:cubicBezTo>
                  <a:cubicBezTo>
                    <a:pt x="0" y="33"/>
                    <a:pt x="0" y="33"/>
                    <a:pt x="1" y="32"/>
                  </a:cubicBezTo>
                  <a:cubicBezTo>
                    <a:pt x="1" y="31"/>
                    <a:pt x="1" y="31"/>
                    <a:pt x="2" y="30"/>
                  </a:cubicBezTo>
                  <a:cubicBezTo>
                    <a:pt x="2" y="29"/>
                    <a:pt x="2" y="28"/>
                    <a:pt x="3" y="28"/>
                  </a:cubicBezTo>
                  <a:cubicBezTo>
                    <a:pt x="3" y="27"/>
                    <a:pt x="4" y="26"/>
                    <a:pt x="4" y="25"/>
                  </a:cubicBezTo>
                  <a:cubicBezTo>
                    <a:pt x="4" y="24"/>
                    <a:pt x="5" y="23"/>
                    <a:pt x="5" y="22"/>
                  </a:cubicBezTo>
                  <a:cubicBezTo>
                    <a:pt x="5" y="22"/>
                    <a:pt x="6" y="21"/>
                    <a:pt x="6" y="21"/>
                  </a:cubicBezTo>
                  <a:cubicBezTo>
                    <a:pt x="6" y="20"/>
                    <a:pt x="6" y="20"/>
                    <a:pt x="7" y="19"/>
                  </a:cubicBezTo>
                  <a:cubicBezTo>
                    <a:pt x="7" y="18"/>
                    <a:pt x="7" y="17"/>
                    <a:pt x="8" y="16"/>
                  </a:cubicBezTo>
                  <a:cubicBezTo>
                    <a:pt x="8" y="15"/>
                    <a:pt x="9" y="14"/>
                    <a:pt x="9" y="13"/>
                  </a:cubicBezTo>
                  <a:cubicBezTo>
                    <a:pt x="10" y="12"/>
                    <a:pt x="10" y="11"/>
                    <a:pt x="11" y="10"/>
                  </a:cubicBezTo>
                  <a:cubicBezTo>
                    <a:pt x="12" y="8"/>
                    <a:pt x="12" y="7"/>
                    <a:pt x="13" y="5"/>
                  </a:cubicBezTo>
                  <a:cubicBezTo>
                    <a:pt x="14" y="3"/>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87"/>
            <p:cNvSpPr/>
            <p:nvPr/>
          </p:nvSpPr>
          <p:spPr bwMode="auto">
            <a:xfrm>
              <a:off x="7196138" y="3227388"/>
              <a:ext cx="71438" cy="144463"/>
            </a:xfrm>
            <a:custGeom>
              <a:avLst/>
              <a:gdLst>
                <a:gd name="T0" fmla="*/ 16 w 17"/>
                <a:gd name="T1" fmla="*/ 0 h 34"/>
                <a:gd name="T2" fmla="*/ 16 w 17"/>
                <a:gd name="T3" fmla="*/ 2 h 34"/>
                <a:gd name="T4" fmla="*/ 17 w 17"/>
                <a:gd name="T5" fmla="*/ 6 h 34"/>
                <a:gd name="T6" fmla="*/ 14 w 17"/>
                <a:gd name="T7" fmla="*/ 20 h 34"/>
                <a:gd name="T8" fmla="*/ 12 w 17"/>
                <a:gd name="T9" fmla="*/ 23 h 34"/>
                <a:gd name="T10" fmla="*/ 10 w 17"/>
                <a:gd name="T11" fmla="*/ 26 h 34"/>
                <a:gd name="T12" fmla="*/ 8 w 17"/>
                <a:gd name="T13" fmla="*/ 29 h 34"/>
                <a:gd name="T14" fmla="*/ 5 w 17"/>
                <a:gd name="T15" fmla="*/ 31 h 34"/>
                <a:gd name="T16" fmla="*/ 3 w 17"/>
                <a:gd name="T17" fmla="*/ 32 h 34"/>
                <a:gd name="T18" fmla="*/ 1 w 17"/>
                <a:gd name="T19" fmla="*/ 33 h 34"/>
                <a:gd name="T20" fmla="*/ 0 w 17"/>
                <a:gd name="T21" fmla="*/ 34 h 34"/>
                <a:gd name="T22" fmla="*/ 0 w 17"/>
                <a:gd name="T23" fmla="*/ 32 h 34"/>
                <a:gd name="T24" fmla="*/ 1 w 17"/>
                <a:gd name="T25" fmla="*/ 30 h 34"/>
                <a:gd name="T26" fmla="*/ 2 w 17"/>
                <a:gd name="T27" fmla="*/ 28 h 34"/>
                <a:gd name="T28" fmla="*/ 3 w 17"/>
                <a:gd name="T29" fmla="*/ 26 h 34"/>
                <a:gd name="T30" fmla="*/ 5 w 17"/>
                <a:gd name="T31" fmla="*/ 23 h 34"/>
                <a:gd name="T32" fmla="*/ 5 w 17"/>
                <a:gd name="T33" fmla="*/ 21 h 34"/>
                <a:gd name="T34" fmla="*/ 6 w 17"/>
                <a:gd name="T35" fmla="*/ 20 h 34"/>
                <a:gd name="T36" fmla="*/ 7 w 17"/>
                <a:gd name="T37" fmla="*/ 17 h 34"/>
                <a:gd name="T38" fmla="*/ 9 w 17"/>
                <a:gd name="T39" fmla="*/ 14 h 34"/>
                <a:gd name="T40" fmla="*/ 10 w 17"/>
                <a:gd name="T41" fmla="*/ 11 h 34"/>
                <a:gd name="T42" fmla="*/ 13 w 17"/>
                <a:gd name="T43" fmla="*/ 6 h 34"/>
                <a:gd name="T44" fmla="*/ 15 w 17"/>
                <a:gd name="T45" fmla="*/ 2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6" y="1"/>
                    <a:pt x="16" y="2"/>
                  </a:cubicBezTo>
                  <a:cubicBezTo>
                    <a:pt x="16" y="3"/>
                    <a:pt x="17" y="5"/>
                    <a:pt x="17" y="6"/>
                  </a:cubicBezTo>
                  <a:cubicBezTo>
                    <a:pt x="17" y="10"/>
                    <a:pt x="16" y="15"/>
                    <a:pt x="14" y="20"/>
                  </a:cubicBezTo>
                  <a:cubicBezTo>
                    <a:pt x="13" y="21"/>
                    <a:pt x="13" y="22"/>
                    <a:pt x="12" y="23"/>
                  </a:cubicBezTo>
                  <a:cubicBezTo>
                    <a:pt x="11" y="24"/>
                    <a:pt x="11" y="25"/>
                    <a:pt x="10" y="26"/>
                  </a:cubicBezTo>
                  <a:cubicBezTo>
                    <a:pt x="9" y="27"/>
                    <a:pt x="8" y="28"/>
                    <a:pt x="8" y="29"/>
                  </a:cubicBezTo>
                  <a:cubicBezTo>
                    <a:pt x="7" y="29"/>
                    <a:pt x="6" y="30"/>
                    <a:pt x="5" y="31"/>
                  </a:cubicBezTo>
                  <a:cubicBezTo>
                    <a:pt x="5" y="31"/>
                    <a:pt x="4" y="32"/>
                    <a:pt x="3" y="32"/>
                  </a:cubicBezTo>
                  <a:cubicBezTo>
                    <a:pt x="2" y="33"/>
                    <a:pt x="2" y="33"/>
                    <a:pt x="1" y="33"/>
                  </a:cubicBezTo>
                  <a:cubicBezTo>
                    <a:pt x="0" y="34"/>
                    <a:pt x="0" y="34"/>
                    <a:pt x="0" y="34"/>
                  </a:cubicBezTo>
                  <a:cubicBezTo>
                    <a:pt x="0" y="34"/>
                    <a:pt x="0" y="33"/>
                    <a:pt x="0" y="32"/>
                  </a:cubicBezTo>
                  <a:cubicBezTo>
                    <a:pt x="1" y="32"/>
                    <a:pt x="1" y="31"/>
                    <a:pt x="1" y="30"/>
                  </a:cubicBezTo>
                  <a:cubicBezTo>
                    <a:pt x="1" y="30"/>
                    <a:pt x="2" y="29"/>
                    <a:pt x="2" y="28"/>
                  </a:cubicBezTo>
                  <a:cubicBezTo>
                    <a:pt x="3" y="27"/>
                    <a:pt x="3" y="26"/>
                    <a:pt x="3" y="26"/>
                  </a:cubicBezTo>
                  <a:cubicBezTo>
                    <a:pt x="4" y="25"/>
                    <a:pt x="4" y="24"/>
                    <a:pt x="5" y="23"/>
                  </a:cubicBezTo>
                  <a:cubicBezTo>
                    <a:pt x="5" y="22"/>
                    <a:pt x="5" y="22"/>
                    <a:pt x="5" y="21"/>
                  </a:cubicBezTo>
                  <a:cubicBezTo>
                    <a:pt x="5" y="21"/>
                    <a:pt x="6" y="20"/>
                    <a:pt x="6" y="20"/>
                  </a:cubicBezTo>
                  <a:cubicBezTo>
                    <a:pt x="6" y="19"/>
                    <a:pt x="7" y="18"/>
                    <a:pt x="7" y="17"/>
                  </a:cubicBezTo>
                  <a:cubicBezTo>
                    <a:pt x="8" y="16"/>
                    <a:pt x="8" y="15"/>
                    <a:pt x="9" y="14"/>
                  </a:cubicBezTo>
                  <a:cubicBezTo>
                    <a:pt x="9" y="13"/>
                    <a:pt x="10" y="12"/>
                    <a:pt x="10" y="11"/>
                  </a:cubicBezTo>
                  <a:cubicBezTo>
                    <a:pt x="11" y="9"/>
                    <a:pt x="12" y="7"/>
                    <a:pt x="13" y="6"/>
                  </a:cubicBezTo>
                  <a:cubicBezTo>
                    <a:pt x="13" y="4"/>
                    <a:pt x="14" y="3"/>
                    <a:pt x="15" y="2"/>
                  </a:cubicBezTo>
                  <a:cubicBezTo>
                    <a:pt x="15" y="1"/>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88"/>
            <p:cNvSpPr/>
            <p:nvPr/>
          </p:nvSpPr>
          <p:spPr bwMode="auto">
            <a:xfrm>
              <a:off x="7059613" y="3341688"/>
              <a:ext cx="71438" cy="144463"/>
            </a:xfrm>
            <a:custGeom>
              <a:avLst/>
              <a:gdLst>
                <a:gd name="T0" fmla="*/ 16 w 17"/>
                <a:gd name="T1" fmla="*/ 0 h 34"/>
                <a:gd name="T2" fmla="*/ 17 w 17"/>
                <a:gd name="T3" fmla="*/ 2 h 34"/>
                <a:gd name="T4" fmla="*/ 17 w 17"/>
                <a:gd name="T5" fmla="*/ 6 h 34"/>
                <a:gd name="T6" fmla="*/ 14 w 17"/>
                <a:gd name="T7" fmla="*/ 20 h 34"/>
                <a:gd name="T8" fmla="*/ 13 w 17"/>
                <a:gd name="T9" fmla="*/ 23 h 34"/>
                <a:gd name="T10" fmla="*/ 11 w 17"/>
                <a:gd name="T11" fmla="*/ 26 h 34"/>
                <a:gd name="T12" fmla="*/ 8 w 17"/>
                <a:gd name="T13" fmla="*/ 28 h 34"/>
                <a:gd name="T14" fmla="*/ 6 w 17"/>
                <a:gd name="T15" fmla="*/ 30 h 34"/>
                <a:gd name="T16" fmla="*/ 4 w 17"/>
                <a:gd name="T17" fmla="*/ 32 h 34"/>
                <a:gd name="T18" fmla="*/ 2 w 17"/>
                <a:gd name="T19" fmla="*/ 33 h 34"/>
                <a:gd name="T20" fmla="*/ 0 w 17"/>
                <a:gd name="T21" fmla="*/ 34 h 34"/>
                <a:gd name="T22" fmla="*/ 1 w 17"/>
                <a:gd name="T23" fmla="*/ 32 h 34"/>
                <a:gd name="T24" fmla="*/ 2 w 17"/>
                <a:gd name="T25" fmla="*/ 30 h 34"/>
                <a:gd name="T26" fmla="*/ 3 w 17"/>
                <a:gd name="T27" fmla="*/ 28 h 34"/>
                <a:gd name="T28" fmla="*/ 4 w 17"/>
                <a:gd name="T29" fmla="*/ 25 h 34"/>
                <a:gd name="T30" fmla="*/ 5 w 17"/>
                <a:gd name="T31" fmla="*/ 23 h 34"/>
                <a:gd name="T32" fmla="*/ 6 w 17"/>
                <a:gd name="T33" fmla="*/ 21 h 34"/>
                <a:gd name="T34" fmla="*/ 7 w 17"/>
                <a:gd name="T35" fmla="*/ 20 h 34"/>
                <a:gd name="T36" fmla="*/ 8 w 17"/>
                <a:gd name="T37" fmla="*/ 17 h 34"/>
                <a:gd name="T38" fmla="*/ 9 w 17"/>
                <a:gd name="T39" fmla="*/ 14 h 34"/>
                <a:gd name="T40" fmla="*/ 11 w 17"/>
                <a:gd name="T41" fmla="*/ 11 h 34"/>
                <a:gd name="T42" fmla="*/ 13 w 17"/>
                <a:gd name="T43" fmla="*/ 5 h 34"/>
                <a:gd name="T44" fmla="*/ 15 w 17"/>
                <a:gd name="T45" fmla="*/ 1 h 34"/>
                <a:gd name="T46" fmla="*/ 16 w 17"/>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4">
                  <a:moveTo>
                    <a:pt x="16" y="0"/>
                  </a:moveTo>
                  <a:cubicBezTo>
                    <a:pt x="16" y="0"/>
                    <a:pt x="17" y="1"/>
                    <a:pt x="17" y="2"/>
                  </a:cubicBezTo>
                  <a:cubicBezTo>
                    <a:pt x="17" y="3"/>
                    <a:pt x="17" y="4"/>
                    <a:pt x="17" y="6"/>
                  </a:cubicBezTo>
                  <a:cubicBezTo>
                    <a:pt x="17" y="10"/>
                    <a:pt x="16" y="15"/>
                    <a:pt x="14" y="20"/>
                  </a:cubicBezTo>
                  <a:cubicBezTo>
                    <a:pt x="14" y="21"/>
                    <a:pt x="13" y="22"/>
                    <a:pt x="13" y="23"/>
                  </a:cubicBezTo>
                  <a:cubicBezTo>
                    <a:pt x="12" y="24"/>
                    <a:pt x="11" y="25"/>
                    <a:pt x="11" y="26"/>
                  </a:cubicBezTo>
                  <a:cubicBezTo>
                    <a:pt x="10" y="27"/>
                    <a:pt x="9" y="28"/>
                    <a:pt x="8" y="28"/>
                  </a:cubicBezTo>
                  <a:cubicBezTo>
                    <a:pt x="8" y="29"/>
                    <a:pt x="7" y="30"/>
                    <a:pt x="6" y="30"/>
                  </a:cubicBezTo>
                  <a:cubicBezTo>
                    <a:pt x="5" y="31"/>
                    <a:pt x="4" y="32"/>
                    <a:pt x="4" y="32"/>
                  </a:cubicBezTo>
                  <a:cubicBezTo>
                    <a:pt x="3" y="32"/>
                    <a:pt x="3" y="33"/>
                    <a:pt x="2" y="33"/>
                  </a:cubicBezTo>
                  <a:cubicBezTo>
                    <a:pt x="1" y="33"/>
                    <a:pt x="0" y="34"/>
                    <a:pt x="0" y="34"/>
                  </a:cubicBezTo>
                  <a:cubicBezTo>
                    <a:pt x="0" y="34"/>
                    <a:pt x="1" y="33"/>
                    <a:pt x="1" y="32"/>
                  </a:cubicBezTo>
                  <a:cubicBezTo>
                    <a:pt x="1" y="31"/>
                    <a:pt x="2" y="31"/>
                    <a:pt x="2" y="30"/>
                  </a:cubicBezTo>
                  <a:cubicBezTo>
                    <a:pt x="2" y="29"/>
                    <a:pt x="2" y="29"/>
                    <a:pt x="3" y="28"/>
                  </a:cubicBezTo>
                  <a:cubicBezTo>
                    <a:pt x="3" y="27"/>
                    <a:pt x="4" y="26"/>
                    <a:pt x="4" y="25"/>
                  </a:cubicBezTo>
                  <a:cubicBezTo>
                    <a:pt x="4" y="25"/>
                    <a:pt x="5" y="24"/>
                    <a:pt x="5" y="23"/>
                  </a:cubicBezTo>
                  <a:cubicBezTo>
                    <a:pt x="6" y="22"/>
                    <a:pt x="6" y="22"/>
                    <a:pt x="6" y="21"/>
                  </a:cubicBezTo>
                  <a:cubicBezTo>
                    <a:pt x="6" y="21"/>
                    <a:pt x="6" y="20"/>
                    <a:pt x="7" y="20"/>
                  </a:cubicBezTo>
                  <a:cubicBezTo>
                    <a:pt x="7" y="19"/>
                    <a:pt x="8" y="18"/>
                    <a:pt x="8" y="17"/>
                  </a:cubicBezTo>
                  <a:cubicBezTo>
                    <a:pt x="9" y="16"/>
                    <a:pt x="9" y="15"/>
                    <a:pt x="9" y="14"/>
                  </a:cubicBezTo>
                  <a:cubicBezTo>
                    <a:pt x="10" y="13"/>
                    <a:pt x="10" y="12"/>
                    <a:pt x="11" y="11"/>
                  </a:cubicBezTo>
                  <a:cubicBezTo>
                    <a:pt x="12" y="9"/>
                    <a:pt x="13" y="7"/>
                    <a:pt x="13" y="5"/>
                  </a:cubicBezTo>
                  <a:cubicBezTo>
                    <a:pt x="14" y="4"/>
                    <a:pt x="15" y="2"/>
                    <a:pt x="15" y="1"/>
                  </a:cubicBezTo>
                  <a:cubicBezTo>
                    <a:pt x="16" y="0"/>
                    <a:pt x="16" y="0"/>
                    <a:pt x="16"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89"/>
            <p:cNvSpPr/>
            <p:nvPr/>
          </p:nvSpPr>
          <p:spPr bwMode="auto">
            <a:xfrm>
              <a:off x="6902450" y="3440113"/>
              <a:ext cx="96838" cy="122238"/>
            </a:xfrm>
            <a:custGeom>
              <a:avLst/>
              <a:gdLst>
                <a:gd name="T0" fmla="*/ 23 w 23"/>
                <a:gd name="T1" fmla="*/ 0 h 29"/>
                <a:gd name="T2" fmla="*/ 23 w 23"/>
                <a:gd name="T3" fmla="*/ 2 h 29"/>
                <a:gd name="T4" fmla="*/ 23 w 23"/>
                <a:gd name="T5" fmla="*/ 7 h 29"/>
                <a:gd name="T6" fmla="*/ 17 w 23"/>
                <a:gd name="T7" fmla="*/ 19 h 29"/>
                <a:gd name="T8" fmla="*/ 14 w 23"/>
                <a:gd name="T9" fmla="*/ 22 h 29"/>
                <a:gd name="T10" fmla="*/ 11 w 23"/>
                <a:gd name="T11" fmla="*/ 24 h 29"/>
                <a:gd name="T12" fmla="*/ 9 w 23"/>
                <a:gd name="T13" fmla="*/ 26 h 29"/>
                <a:gd name="T14" fmla="*/ 6 w 23"/>
                <a:gd name="T15" fmla="*/ 28 h 29"/>
                <a:gd name="T16" fmla="*/ 3 w 23"/>
                <a:gd name="T17" fmla="*/ 28 h 29"/>
                <a:gd name="T18" fmla="*/ 1 w 23"/>
                <a:gd name="T19" fmla="*/ 29 h 29"/>
                <a:gd name="T20" fmla="*/ 0 w 23"/>
                <a:gd name="T21" fmla="*/ 29 h 29"/>
                <a:gd name="T22" fmla="*/ 1 w 23"/>
                <a:gd name="T23" fmla="*/ 28 h 29"/>
                <a:gd name="T24" fmla="*/ 2 w 23"/>
                <a:gd name="T25" fmla="*/ 26 h 29"/>
                <a:gd name="T26" fmla="*/ 3 w 23"/>
                <a:gd name="T27" fmla="*/ 24 h 29"/>
                <a:gd name="T28" fmla="*/ 5 w 23"/>
                <a:gd name="T29" fmla="*/ 22 h 29"/>
                <a:gd name="T30" fmla="*/ 7 w 23"/>
                <a:gd name="T31" fmla="*/ 20 h 29"/>
                <a:gd name="T32" fmla="*/ 8 w 23"/>
                <a:gd name="T33" fmla="*/ 19 h 29"/>
                <a:gd name="T34" fmla="*/ 9 w 23"/>
                <a:gd name="T35" fmla="*/ 17 h 29"/>
                <a:gd name="T36" fmla="*/ 11 w 23"/>
                <a:gd name="T37" fmla="*/ 15 h 29"/>
                <a:gd name="T38" fmla="*/ 13 w 23"/>
                <a:gd name="T39" fmla="*/ 12 h 29"/>
                <a:gd name="T40" fmla="*/ 15 w 23"/>
                <a:gd name="T41" fmla="*/ 10 h 29"/>
                <a:gd name="T42" fmla="*/ 19 w 23"/>
                <a:gd name="T43" fmla="*/ 5 h 29"/>
                <a:gd name="T44" fmla="*/ 22 w 23"/>
                <a:gd name="T45" fmla="*/ 2 h 29"/>
                <a:gd name="T46" fmla="*/ 23 w 23"/>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9">
                  <a:moveTo>
                    <a:pt x="23" y="0"/>
                  </a:moveTo>
                  <a:cubicBezTo>
                    <a:pt x="23" y="0"/>
                    <a:pt x="23" y="1"/>
                    <a:pt x="23" y="2"/>
                  </a:cubicBezTo>
                  <a:cubicBezTo>
                    <a:pt x="23" y="3"/>
                    <a:pt x="23" y="5"/>
                    <a:pt x="23" y="7"/>
                  </a:cubicBezTo>
                  <a:cubicBezTo>
                    <a:pt x="22" y="10"/>
                    <a:pt x="20" y="15"/>
                    <a:pt x="17" y="19"/>
                  </a:cubicBezTo>
                  <a:cubicBezTo>
                    <a:pt x="16" y="20"/>
                    <a:pt x="15" y="21"/>
                    <a:pt x="14" y="22"/>
                  </a:cubicBezTo>
                  <a:cubicBezTo>
                    <a:pt x="13" y="23"/>
                    <a:pt x="12" y="24"/>
                    <a:pt x="11" y="24"/>
                  </a:cubicBezTo>
                  <a:cubicBezTo>
                    <a:pt x="10" y="25"/>
                    <a:pt x="9" y="26"/>
                    <a:pt x="9" y="26"/>
                  </a:cubicBezTo>
                  <a:cubicBezTo>
                    <a:pt x="8" y="27"/>
                    <a:pt x="7" y="27"/>
                    <a:pt x="6" y="28"/>
                  </a:cubicBezTo>
                  <a:cubicBezTo>
                    <a:pt x="5" y="28"/>
                    <a:pt x="4" y="28"/>
                    <a:pt x="3" y="28"/>
                  </a:cubicBezTo>
                  <a:cubicBezTo>
                    <a:pt x="3" y="29"/>
                    <a:pt x="2" y="29"/>
                    <a:pt x="1" y="29"/>
                  </a:cubicBezTo>
                  <a:cubicBezTo>
                    <a:pt x="0" y="29"/>
                    <a:pt x="0" y="29"/>
                    <a:pt x="0" y="29"/>
                  </a:cubicBezTo>
                  <a:cubicBezTo>
                    <a:pt x="0" y="29"/>
                    <a:pt x="0" y="29"/>
                    <a:pt x="1" y="28"/>
                  </a:cubicBezTo>
                  <a:cubicBezTo>
                    <a:pt x="1" y="27"/>
                    <a:pt x="1" y="27"/>
                    <a:pt x="2" y="26"/>
                  </a:cubicBezTo>
                  <a:cubicBezTo>
                    <a:pt x="2" y="26"/>
                    <a:pt x="3" y="25"/>
                    <a:pt x="3" y="24"/>
                  </a:cubicBezTo>
                  <a:cubicBezTo>
                    <a:pt x="4" y="24"/>
                    <a:pt x="5" y="23"/>
                    <a:pt x="5" y="22"/>
                  </a:cubicBezTo>
                  <a:cubicBezTo>
                    <a:pt x="6" y="21"/>
                    <a:pt x="6" y="21"/>
                    <a:pt x="7" y="20"/>
                  </a:cubicBezTo>
                  <a:cubicBezTo>
                    <a:pt x="7" y="19"/>
                    <a:pt x="8" y="19"/>
                    <a:pt x="8" y="19"/>
                  </a:cubicBezTo>
                  <a:cubicBezTo>
                    <a:pt x="8" y="18"/>
                    <a:pt x="9" y="18"/>
                    <a:pt x="9" y="17"/>
                  </a:cubicBezTo>
                  <a:cubicBezTo>
                    <a:pt x="10" y="16"/>
                    <a:pt x="10" y="16"/>
                    <a:pt x="11" y="15"/>
                  </a:cubicBezTo>
                  <a:cubicBezTo>
                    <a:pt x="12" y="14"/>
                    <a:pt x="13" y="13"/>
                    <a:pt x="13" y="12"/>
                  </a:cubicBezTo>
                  <a:cubicBezTo>
                    <a:pt x="14" y="11"/>
                    <a:pt x="15" y="10"/>
                    <a:pt x="15" y="10"/>
                  </a:cubicBezTo>
                  <a:cubicBezTo>
                    <a:pt x="17" y="8"/>
                    <a:pt x="18" y="6"/>
                    <a:pt x="19" y="5"/>
                  </a:cubicBezTo>
                  <a:cubicBezTo>
                    <a:pt x="20" y="4"/>
                    <a:pt x="21" y="3"/>
                    <a:pt x="22" y="2"/>
                  </a:cubicBezTo>
                  <a:cubicBezTo>
                    <a:pt x="23" y="1"/>
                    <a:pt x="23" y="0"/>
                    <a:pt x="23"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90"/>
            <p:cNvSpPr/>
            <p:nvPr/>
          </p:nvSpPr>
          <p:spPr bwMode="auto">
            <a:xfrm>
              <a:off x="7021513" y="3529013"/>
              <a:ext cx="101600" cy="123825"/>
            </a:xfrm>
            <a:custGeom>
              <a:avLst/>
              <a:gdLst>
                <a:gd name="T0" fmla="*/ 24 w 24"/>
                <a:gd name="T1" fmla="*/ 0 h 29"/>
                <a:gd name="T2" fmla="*/ 24 w 24"/>
                <a:gd name="T3" fmla="*/ 2 h 29"/>
                <a:gd name="T4" fmla="*/ 23 w 24"/>
                <a:gd name="T5" fmla="*/ 6 h 29"/>
                <a:gd name="T6" fmla="*/ 17 w 24"/>
                <a:gd name="T7" fmla="*/ 19 h 29"/>
                <a:gd name="T8" fmla="*/ 15 w 24"/>
                <a:gd name="T9" fmla="*/ 21 h 29"/>
                <a:gd name="T10" fmla="*/ 12 w 24"/>
                <a:gd name="T11" fmla="*/ 24 h 29"/>
                <a:gd name="T12" fmla="*/ 9 w 24"/>
                <a:gd name="T13" fmla="*/ 26 h 29"/>
                <a:gd name="T14" fmla="*/ 6 w 24"/>
                <a:gd name="T15" fmla="*/ 27 h 29"/>
                <a:gd name="T16" fmla="*/ 4 w 24"/>
                <a:gd name="T17" fmla="*/ 28 h 29"/>
                <a:gd name="T18" fmla="*/ 2 w 24"/>
                <a:gd name="T19" fmla="*/ 28 h 29"/>
                <a:gd name="T20" fmla="*/ 0 w 24"/>
                <a:gd name="T21" fmla="*/ 29 h 29"/>
                <a:gd name="T22" fmla="*/ 1 w 24"/>
                <a:gd name="T23" fmla="*/ 27 h 29"/>
                <a:gd name="T24" fmla="*/ 2 w 24"/>
                <a:gd name="T25" fmla="*/ 26 h 29"/>
                <a:gd name="T26" fmla="*/ 4 w 24"/>
                <a:gd name="T27" fmla="*/ 24 h 29"/>
                <a:gd name="T28" fmla="*/ 6 w 24"/>
                <a:gd name="T29" fmla="*/ 22 h 29"/>
                <a:gd name="T30" fmla="*/ 8 w 24"/>
                <a:gd name="T31" fmla="*/ 19 h 29"/>
                <a:gd name="T32" fmla="*/ 9 w 24"/>
                <a:gd name="T33" fmla="*/ 18 h 29"/>
                <a:gd name="T34" fmla="*/ 10 w 24"/>
                <a:gd name="T35" fmla="*/ 17 h 29"/>
                <a:gd name="T36" fmla="*/ 12 w 24"/>
                <a:gd name="T37" fmla="*/ 14 h 29"/>
                <a:gd name="T38" fmla="*/ 14 w 24"/>
                <a:gd name="T39" fmla="*/ 12 h 29"/>
                <a:gd name="T40" fmla="*/ 16 w 24"/>
                <a:gd name="T41" fmla="*/ 9 h 29"/>
                <a:gd name="T42" fmla="*/ 20 w 24"/>
                <a:gd name="T43" fmla="*/ 4 h 29"/>
                <a:gd name="T44" fmla="*/ 23 w 24"/>
                <a:gd name="T45" fmla="*/ 1 h 29"/>
                <a:gd name="T46" fmla="*/ 24 w 24"/>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9">
                  <a:moveTo>
                    <a:pt x="24" y="0"/>
                  </a:moveTo>
                  <a:cubicBezTo>
                    <a:pt x="24" y="0"/>
                    <a:pt x="24" y="1"/>
                    <a:pt x="24" y="2"/>
                  </a:cubicBezTo>
                  <a:cubicBezTo>
                    <a:pt x="24" y="3"/>
                    <a:pt x="24" y="4"/>
                    <a:pt x="23" y="6"/>
                  </a:cubicBezTo>
                  <a:cubicBezTo>
                    <a:pt x="22" y="10"/>
                    <a:pt x="20" y="15"/>
                    <a:pt x="17" y="19"/>
                  </a:cubicBezTo>
                  <a:cubicBezTo>
                    <a:pt x="16" y="20"/>
                    <a:pt x="16" y="21"/>
                    <a:pt x="15" y="21"/>
                  </a:cubicBezTo>
                  <a:cubicBezTo>
                    <a:pt x="14" y="22"/>
                    <a:pt x="13" y="23"/>
                    <a:pt x="12" y="24"/>
                  </a:cubicBezTo>
                  <a:cubicBezTo>
                    <a:pt x="11" y="25"/>
                    <a:pt x="10" y="25"/>
                    <a:pt x="9" y="26"/>
                  </a:cubicBezTo>
                  <a:cubicBezTo>
                    <a:pt x="8" y="26"/>
                    <a:pt x="7" y="27"/>
                    <a:pt x="6" y="27"/>
                  </a:cubicBezTo>
                  <a:cubicBezTo>
                    <a:pt x="5" y="27"/>
                    <a:pt x="5" y="28"/>
                    <a:pt x="4" y="28"/>
                  </a:cubicBezTo>
                  <a:cubicBezTo>
                    <a:pt x="3" y="28"/>
                    <a:pt x="2" y="28"/>
                    <a:pt x="2" y="28"/>
                  </a:cubicBezTo>
                  <a:cubicBezTo>
                    <a:pt x="1" y="29"/>
                    <a:pt x="0" y="29"/>
                    <a:pt x="0" y="29"/>
                  </a:cubicBezTo>
                  <a:cubicBezTo>
                    <a:pt x="0" y="29"/>
                    <a:pt x="1" y="28"/>
                    <a:pt x="1" y="27"/>
                  </a:cubicBezTo>
                  <a:cubicBezTo>
                    <a:pt x="2" y="27"/>
                    <a:pt x="2" y="26"/>
                    <a:pt x="2" y="26"/>
                  </a:cubicBezTo>
                  <a:cubicBezTo>
                    <a:pt x="3" y="25"/>
                    <a:pt x="3" y="25"/>
                    <a:pt x="4" y="24"/>
                  </a:cubicBezTo>
                  <a:cubicBezTo>
                    <a:pt x="5" y="23"/>
                    <a:pt x="5" y="22"/>
                    <a:pt x="6" y="22"/>
                  </a:cubicBezTo>
                  <a:cubicBezTo>
                    <a:pt x="6" y="21"/>
                    <a:pt x="7" y="20"/>
                    <a:pt x="8" y="19"/>
                  </a:cubicBezTo>
                  <a:cubicBezTo>
                    <a:pt x="8" y="19"/>
                    <a:pt x="8" y="19"/>
                    <a:pt x="9" y="18"/>
                  </a:cubicBezTo>
                  <a:cubicBezTo>
                    <a:pt x="9" y="18"/>
                    <a:pt x="9" y="17"/>
                    <a:pt x="10" y="17"/>
                  </a:cubicBezTo>
                  <a:cubicBezTo>
                    <a:pt x="10" y="16"/>
                    <a:pt x="11" y="15"/>
                    <a:pt x="12" y="14"/>
                  </a:cubicBezTo>
                  <a:cubicBezTo>
                    <a:pt x="12" y="13"/>
                    <a:pt x="13" y="12"/>
                    <a:pt x="14" y="12"/>
                  </a:cubicBezTo>
                  <a:cubicBezTo>
                    <a:pt x="14" y="11"/>
                    <a:pt x="15" y="10"/>
                    <a:pt x="16" y="9"/>
                  </a:cubicBezTo>
                  <a:cubicBezTo>
                    <a:pt x="17" y="7"/>
                    <a:pt x="18" y="6"/>
                    <a:pt x="20" y="4"/>
                  </a:cubicBezTo>
                  <a:cubicBezTo>
                    <a:pt x="21" y="3"/>
                    <a:pt x="22" y="2"/>
                    <a:pt x="23" y="1"/>
                  </a:cubicBezTo>
                  <a:cubicBezTo>
                    <a:pt x="23" y="0"/>
                    <a:pt x="24" y="0"/>
                    <a:pt x="24"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91"/>
            <p:cNvSpPr/>
            <p:nvPr/>
          </p:nvSpPr>
          <p:spPr bwMode="auto">
            <a:xfrm>
              <a:off x="6821488" y="3622675"/>
              <a:ext cx="136525" cy="93663"/>
            </a:xfrm>
            <a:custGeom>
              <a:avLst/>
              <a:gdLst>
                <a:gd name="T0" fmla="*/ 32 w 32"/>
                <a:gd name="T1" fmla="*/ 0 h 22"/>
                <a:gd name="T2" fmla="*/ 32 w 32"/>
                <a:gd name="T3" fmla="*/ 2 h 22"/>
                <a:gd name="T4" fmla="*/ 30 w 32"/>
                <a:gd name="T5" fmla="*/ 6 h 22"/>
                <a:gd name="T6" fmla="*/ 21 w 32"/>
                <a:gd name="T7" fmla="*/ 17 h 22"/>
                <a:gd name="T8" fmla="*/ 17 w 32"/>
                <a:gd name="T9" fmla="*/ 19 h 22"/>
                <a:gd name="T10" fmla="*/ 14 w 32"/>
                <a:gd name="T11" fmla="*/ 20 h 22"/>
                <a:gd name="T12" fmla="*/ 10 w 32"/>
                <a:gd name="T13" fmla="*/ 21 h 22"/>
                <a:gd name="T14" fmla="*/ 9 w 32"/>
                <a:gd name="T15" fmla="*/ 22 h 22"/>
                <a:gd name="T16" fmla="*/ 7 w 32"/>
                <a:gd name="T17" fmla="*/ 22 h 22"/>
                <a:gd name="T18" fmla="*/ 2 w 32"/>
                <a:gd name="T19" fmla="*/ 21 h 22"/>
                <a:gd name="T20" fmla="*/ 0 w 32"/>
                <a:gd name="T21" fmla="*/ 21 h 22"/>
                <a:gd name="T22" fmla="*/ 2 w 32"/>
                <a:gd name="T23" fmla="*/ 20 h 22"/>
                <a:gd name="T24" fmla="*/ 4 w 32"/>
                <a:gd name="T25" fmla="*/ 19 h 22"/>
                <a:gd name="T26" fmla="*/ 6 w 32"/>
                <a:gd name="T27" fmla="*/ 17 h 22"/>
                <a:gd name="T28" fmla="*/ 8 w 32"/>
                <a:gd name="T29" fmla="*/ 16 h 22"/>
                <a:gd name="T30" fmla="*/ 11 w 32"/>
                <a:gd name="T31" fmla="*/ 14 h 22"/>
                <a:gd name="T32" fmla="*/ 14 w 32"/>
                <a:gd name="T33" fmla="*/ 12 h 22"/>
                <a:gd name="T34" fmla="*/ 16 w 32"/>
                <a:gd name="T35" fmla="*/ 10 h 22"/>
                <a:gd name="T36" fmla="*/ 22 w 32"/>
                <a:gd name="T37" fmla="*/ 7 h 22"/>
                <a:gd name="T38" fmla="*/ 25 w 32"/>
                <a:gd name="T39" fmla="*/ 5 h 22"/>
                <a:gd name="T40" fmla="*/ 27 w 32"/>
                <a:gd name="T41" fmla="*/ 3 h 22"/>
                <a:gd name="T42" fmla="*/ 31 w 32"/>
                <a:gd name="T43" fmla="*/ 1 h 22"/>
                <a:gd name="T44" fmla="*/ 32 w 32"/>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2">
                  <a:moveTo>
                    <a:pt x="32" y="0"/>
                  </a:moveTo>
                  <a:cubicBezTo>
                    <a:pt x="32" y="0"/>
                    <a:pt x="32" y="0"/>
                    <a:pt x="32" y="2"/>
                  </a:cubicBezTo>
                  <a:cubicBezTo>
                    <a:pt x="32" y="3"/>
                    <a:pt x="31" y="4"/>
                    <a:pt x="30" y="6"/>
                  </a:cubicBezTo>
                  <a:cubicBezTo>
                    <a:pt x="29" y="10"/>
                    <a:pt x="25" y="14"/>
                    <a:pt x="21" y="17"/>
                  </a:cubicBezTo>
                  <a:cubicBezTo>
                    <a:pt x="20" y="17"/>
                    <a:pt x="18" y="18"/>
                    <a:pt x="17" y="19"/>
                  </a:cubicBezTo>
                  <a:cubicBezTo>
                    <a:pt x="16" y="19"/>
                    <a:pt x="15" y="20"/>
                    <a:pt x="14" y="20"/>
                  </a:cubicBezTo>
                  <a:cubicBezTo>
                    <a:pt x="13" y="21"/>
                    <a:pt x="11" y="21"/>
                    <a:pt x="10" y="21"/>
                  </a:cubicBezTo>
                  <a:cubicBezTo>
                    <a:pt x="10" y="21"/>
                    <a:pt x="9" y="21"/>
                    <a:pt x="9" y="22"/>
                  </a:cubicBezTo>
                  <a:cubicBezTo>
                    <a:pt x="8" y="22"/>
                    <a:pt x="8" y="22"/>
                    <a:pt x="7" y="22"/>
                  </a:cubicBezTo>
                  <a:cubicBezTo>
                    <a:pt x="5" y="22"/>
                    <a:pt x="3" y="22"/>
                    <a:pt x="2" y="21"/>
                  </a:cubicBezTo>
                  <a:cubicBezTo>
                    <a:pt x="1" y="21"/>
                    <a:pt x="0" y="21"/>
                    <a:pt x="0" y="21"/>
                  </a:cubicBezTo>
                  <a:cubicBezTo>
                    <a:pt x="0" y="21"/>
                    <a:pt x="1" y="21"/>
                    <a:pt x="2" y="20"/>
                  </a:cubicBezTo>
                  <a:cubicBezTo>
                    <a:pt x="2" y="20"/>
                    <a:pt x="3" y="19"/>
                    <a:pt x="4" y="19"/>
                  </a:cubicBezTo>
                  <a:cubicBezTo>
                    <a:pt x="4" y="18"/>
                    <a:pt x="5" y="18"/>
                    <a:pt x="6" y="17"/>
                  </a:cubicBezTo>
                  <a:cubicBezTo>
                    <a:pt x="7" y="17"/>
                    <a:pt x="7" y="16"/>
                    <a:pt x="8" y="16"/>
                  </a:cubicBezTo>
                  <a:cubicBezTo>
                    <a:pt x="9" y="15"/>
                    <a:pt x="10" y="15"/>
                    <a:pt x="11" y="14"/>
                  </a:cubicBezTo>
                  <a:cubicBezTo>
                    <a:pt x="12" y="13"/>
                    <a:pt x="13" y="13"/>
                    <a:pt x="14" y="12"/>
                  </a:cubicBezTo>
                  <a:cubicBezTo>
                    <a:pt x="14" y="12"/>
                    <a:pt x="15" y="11"/>
                    <a:pt x="16" y="10"/>
                  </a:cubicBezTo>
                  <a:cubicBezTo>
                    <a:pt x="18" y="9"/>
                    <a:pt x="20" y="8"/>
                    <a:pt x="22" y="7"/>
                  </a:cubicBezTo>
                  <a:cubicBezTo>
                    <a:pt x="23" y="6"/>
                    <a:pt x="24" y="5"/>
                    <a:pt x="25" y="5"/>
                  </a:cubicBezTo>
                  <a:cubicBezTo>
                    <a:pt x="25" y="4"/>
                    <a:pt x="26" y="4"/>
                    <a:pt x="27" y="3"/>
                  </a:cubicBezTo>
                  <a:cubicBezTo>
                    <a:pt x="28" y="2"/>
                    <a:pt x="30" y="1"/>
                    <a:pt x="31" y="1"/>
                  </a:cubicBezTo>
                  <a:cubicBezTo>
                    <a:pt x="32" y="0"/>
                    <a:pt x="32" y="0"/>
                    <a:pt x="32"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92"/>
            <p:cNvSpPr/>
            <p:nvPr/>
          </p:nvSpPr>
          <p:spPr bwMode="auto">
            <a:xfrm>
              <a:off x="6646863" y="3652838"/>
              <a:ext cx="131763" cy="93663"/>
            </a:xfrm>
            <a:custGeom>
              <a:avLst/>
              <a:gdLst>
                <a:gd name="T0" fmla="*/ 31 w 31"/>
                <a:gd name="T1" fmla="*/ 0 h 22"/>
                <a:gd name="T2" fmla="*/ 31 w 31"/>
                <a:gd name="T3" fmla="*/ 2 h 22"/>
                <a:gd name="T4" fmla="*/ 29 w 31"/>
                <a:gd name="T5" fmla="*/ 6 h 22"/>
                <a:gd name="T6" fmla="*/ 20 w 31"/>
                <a:gd name="T7" fmla="*/ 17 h 22"/>
                <a:gd name="T8" fmla="*/ 16 w 31"/>
                <a:gd name="T9" fmla="*/ 19 h 22"/>
                <a:gd name="T10" fmla="*/ 13 w 31"/>
                <a:gd name="T11" fmla="*/ 20 h 22"/>
                <a:gd name="T12" fmla="*/ 9 w 31"/>
                <a:gd name="T13" fmla="*/ 21 h 22"/>
                <a:gd name="T14" fmla="*/ 8 w 31"/>
                <a:gd name="T15" fmla="*/ 22 h 22"/>
                <a:gd name="T16" fmla="*/ 6 w 31"/>
                <a:gd name="T17" fmla="*/ 22 h 22"/>
                <a:gd name="T18" fmla="*/ 1 w 31"/>
                <a:gd name="T19" fmla="*/ 21 h 22"/>
                <a:gd name="T20" fmla="*/ 0 w 31"/>
                <a:gd name="T21" fmla="*/ 21 h 22"/>
                <a:gd name="T22" fmla="*/ 1 w 31"/>
                <a:gd name="T23" fmla="*/ 20 h 22"/>
                <a:gd name="T24" fmla="*/ 3 w 31"/>
                <a:gd name="T25" fmla="*/ 19 h 22"/>
                <a:gd name="T26" fmla="*/ 5 w 31"/>
                <a:gd name="T27" fmla="*/ 17 h 22"/>
                <a:gd name="T28" fmla="*/ 7 w 31"/>
                <a:gd name="T29" fmla="*/ 16 h 22"/>
                <a:gd name="T30" fmla="*/ 10 w 31"/>
                <a:gd name="T31" fmla="*/ 14 h 22"/>
                <a:gd name="T32" fmla="*/ 13 w 31"/>
                <a:gd name="T33" fmla="*/ 12 h 22"/>
                <a:gd name="T34" fmla="*/ 15 w 31"/>
                <a:gd name="T35" fmla="*/ 10 h 22"/>
                <a:gd name="T36" fmla="*/ 21 w 31"/>
                <a:gd name="T37" fmla="*/ 7 h 22"/>
                <a:gd name="T38" fmla="*/ 24 w 31"/>
                <a:gd name="T39" fmla="*/ 5 h 22"/>
                <a:gd name="T40" fmla="*/ 26 w 31"/>
                <a:gd name="T41" fmla="*/ 3 h 22"/>
                <a:gd name="T42" fmla="*/ 30 w 31"/>
                <a:gd name="T43" fmla="*/ 1 h 22"/>
                <a:gd name="T44" fmla="*/ 31 w 31"/>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2">
                  <a:moveTo>
                    <a:pt x="31" y="0"/>
                  </a:moveTo>
                  <a:cubicBezTo>
                    <a:pt x="31" y="0"/>
                    <a:pt x="31" y="1"/>
                    <a:pt x="31" y="2"/>
                  </a:cubicBezTo>
                  <a:cubicBezTo>
                    <a:pt x="31" y="3"/>
                    <a:pt x="30" y="4"/>
                    <a:pt x="29" y="6"/>
                  </a:cubicBezTo>
                  <a:cubicBezTo>
                    <a:pt x="28" y="10"/>
                    <a:pt x="24" y="14"/>
                    <a:pt x="20" y="17"/>
                  </a:cubicBezTo>
                  <a:cubicBezTo>
                    <a:pt x="19" y="18"/>
                    <a:pt x="18" y="18"/>
                    <a:pt x="16" y="19"/>
                  </a:cubicBezTo>
                  <a:cubicBezTo>
                    <a:pt x="15" y="19"/>
                    <a:pt x="14" y="20"/>
                    <a:pt x="13" y="20"/>
                  </a:cubicBezTo>
                  <a:cubicBezTo>
                    <a:pt x="12" y="21"/>
                    <a:pt x="10" y="21"/>
                    <a:pt x="9" y="21"/>
                  </a:cubicBezTo>
                  <a:cubicBezTo>
                    <a:pt x="9" y="21"/>
                    <a:pt x="8" y="22"/>
                    <a:pt x="8" y="22"/>
                  </a:cubicBezTo>
                  <a:cubicBezTo>
                    <a:pt x="7" y="22"/>
                    <a:pt x="7" y="22"/>
                    <a:pt x="6" y="22"/>
                  </a:cubicBezTo>
                  <a:cubicBezTo>
                    <a:pt x="4" y="22"/>
                    <a:pt x="2" y="22"/>
                    <a:pt x="1" y="21"/>
                  </a:cubicBezTo>
                  <a:cubicBezTo>
                    <a:pt x="0" y="21"/>
                    <a:pt x="0" y="21"/>
                    <a:pt x="0" y="21"/>
                  </a:cubicBezTo>
                  <a:cubicBezTo>
                    <a:pt x="0" y="21"/>
                    <a:pt x="0" y="21"/>
                    <a:pt x="1" y="20"/>
                  </a:cubicBezTo>
                  <a:cubicBezTo>
                    <a:pt x="1" y="20"/>
                    <a:pt x="2" y="19"/>
                    <a:pt x="3" y="19"/>
                  </a:cubicBezTo>
                  <a:cubicBezTo>
                    <a:pt x="3" y="18"/>
                    <a:pt x="4" y="18"/>
                    <a:pt x="5" y="17"/>
                  </a:cubicBezTo>
                  <a:cubicBezTo>
                    <a:pt x="6" y="17"/>
                    <a:pt x="6" y="16"/>
                    <a:pt x="7" y="16"/>
                  </a:cubicBezTo>
                  <a:cubicBezTo>
                    <a:pt x="8" y="15"/>
                    <a:pt x="9" y="15"/>
                    <a:pt x="10" y="14"/>
                  </a:cubicBezTo>
                  <a:cubicBezTo>
                    <a:pt x="11" y="14"/>
                    <a:pt x="12" y="13"/>
                    <a:pt x="13" y="12"/>
                  </a:cubicBezTo>
                  <a:cubicBezTo>
                    <a:pt x="13" y="12"/>
                    <a:pt x="14" y="11"/>
                    <a:pt x="15" y="10"/>
                  </a:cubicBezTo>
                  <a:cubicBezTo>
                    <a:pt x="17" y="9"/>
                    <a:pt x="19" y="8"/>
                    <a:pt x="21" y="7"/>
                  </a:cubicBezTo>
                  <a:cubicBezTo>
                    <a:pt x="22" y="6"/>
                    <a:pt x="23" y="5"/>
                    <a:pt x="24" y="5"/>
                  </a:cubicBezTo>
                  <a:cubicBezTo>
                    <a:pt x="24" y="4"/>
                    <a:pt x="25" y="4"/>
                    <a:pt x="26" y="3"/>
                  </a:cubicBezTo>
                  <a:cubicBezTo>
                    <a:pt x="28" y="2"/>
                    <a:pt x="29" y="1"/>
                    <a:pt x="30" y="1"/>
                  </a:cubicBezTo>
                  <a:cubicBezTo>
                    <a:pt x="31" y="0"/>
                    <a:pt x="31" y="0"/>
                    <a:pt x="31" y="0"/>
                  </a:cubicBezTo>
                  <a:close/>
                </a:path>
              </a:pathLst>
            </a:custGeom>
            <a:solidFill>
              <a:srgbClr val="EC8B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93"/>
            <p:cNvSpPr/>
            <p:nvPr/>
          </p:nvSpPr>
          <p:spPr bwMode="auto">
            <a:xfrm>
              <a:off x="6016625" y="2771775"/>
              <a:ext cx="723900" cy="458788"/>
            </a:xfrm>
            <a:custGeom>
              <a:avLst/>
              <a:gdLst>
                <a:gd name="T0" fmla="*/ 18 w 170"/>
                <a:gd name="T1" fmla="*/ 11 h 108"/>
                <a:gd name="T2" fmla="*/ 5 w 170"/>
                <a:gd name="T3" fmla="*/ 29 h 108"/>
                <a:gd name="T4" fmla="*/ 6 w 170"/>
                <a:gd name="T5" fmla="*/ 42 h 108"/>
                <a:gd name="T6" fmla="*/ 8 w 170"/>
                <a:gd name="T7" fmla="*/ 43 h 108"/>
                <a:gd name="T8" fmla="*/ 19 w 170"/>
                <a:gd name="T9" fmla="*/ 43 h 108"/>
                <a:gd name="T10" fmla="*/ 40 w 170"/>
                <a:gd name="T11" fmla="*/ 38 h 108"/>
                <a:gd name="T12" fmla="*/ 69 w 170"/>
                <a:gd name="T13" fmla="*/ 27 h 108"/>
                <a:gd name="T14" fmla="*/ 73 w 170"/>
                <a:gd name="T15" fmla="*/ 33 h 108"/>
                <a:gd name="T16" fmla="*/ 67 w 170"/>
                <a:gd name="T17" fmla="*/ 46 h 108"/>
                <a:gd name="T18" fmla="*/ 67 w 170"/>
                <a:gd name="T19" fmla="*/ 71 h 108"/>
                <a:gd name="T20" fmla="*/ 77 w 170"/>
                <a:gd name="T21" fmla="*/ 77 h 108"/>
                <a:gd name="T22" fmla="*/ 79 w 170"/>
                <a:gd name="T23" fmla="*/ 77 h 108"/>
                <a:gd name="T24" fmla="*/ 84 w 170"/>
                <a:gd name="T25" fmla="*/ 77 h 108"/>
                <a:gd name="T26" fmla="*/ 103 w 170"/>
                <a:gd name="T27" fmla="*/ 70 h 108"/>
                <a:gd name="T28" fmla="*/ 119 w 170"/>
                <a:gd name="T29" fmla="*/ 55 h 108"/>
                <a:gd name="T30" fmla="*/ 133 w 170"/>
                <a:gd name="T31" fmla="*/ 33 h 108"/>
                <a:gd name="T32" fmla="*/ 129 w 170"/>
                <a:gd name="T33" fmla="*/ 59 h 108"/>
                <a:gd name="T34" fmla="*/ 128 w 170"/>
                <a:gd name="T35" fmla="*/ 81 h 108"/>
                <a:gd name="T36" fmla="*/ 133 w 170"/>
                <a:gd name="T37" fmla="*/ 101 h 108"/>
                <a:gd name="T38" fmla="*/ 135 w 170"/>
                <a:gd name="T39" fmla="*/ 102 h 108"/>
                <a:gd name="T40" fmla="*/ 136 w 170"/>
                <a:gd name="T41" fmla="*/ 103 h 108"/>
                <a:gd name="T42" fmla="*/ 136 w 170"/>
                <a:gd name="T43" fmla="*/ 103 h 108"/>
                <a:gd name="T44" fmla="*/ 136 w 170"/>
                <a:gd name="T45" fmla="*/ 103 h 108"/>
                <a:gd name="T46" fmla="*/ 137 w 170"/>
                <a:gd name="T47" fmla="*/ 103 h 108"/>
                <a:gd name="T48" fmla="*/ 143 w 170"/>
                <a:gd name="T49" fmla="*/ 100 h 108"/>
                <a:gd name="T50" fmla="*/ 157 w 170"/>
                <a:gd name="T51" fmla="*/ 83 h 108"/>
                <a:gd name="T52" fmla="*/ 170 w 170"/>
                <a:gd name="T53" fmla="*/ 56 h 108"/>
                <a:gd name="T54" fmla="*/ 159 w 170"/>
                <a:gd name="T55" fmla="*/ 85 h 108"/>
                <a:gd name="T56" fmla="*/ 146 w 170"/>
                <a:gd name="T57" fmla="*/ 104 h 108"/>
                <a:gd name="T58" fmla="*/ 137 w 170"/>
                <a:gd name="T59" fmla="*/ 108 h 108"/>
                <a:gd name="T60" fmla="*/ 135 w 170"/>
                <a:gd name="T61" fmla="*/ 108 h 108"/>
                <a:gd name="T62" fmla="*/ 135 w 170"/>
                <a:gd name="T63" fmla="*/ 108 h 108"/>
                <a:gd name="T64" fmla="*/ 135 w 170"/>
                <a:gd name="T65" fmla="*/ 107 h 108"/>
                <a:gd name="T66" fmla="*/ 133 w 170"/>
                <a:gd name="T67" fmla="*/ 107 h 108"/>
                <a:gd name="T68" fmla="*/ 129 w 170"/>
                <a:gd name="T69" fmla="*/ 105 h 108"/>
                <a:gd name="T70" fmla="*/ 121 w 170"/>
                <a:gd name="T71" fmla="*/ 82 h 108"/>
                <a:gd name="T72" fmla="*/ 122 w 170"/>
                <a:gd name="T73" fmla="*/ 58 h 108"/>
                <a:gd name="T74" fmla="*/ 129 w 170"/>
                <a:gd name="T75" fmla="*/ 53 h 108"/>
                <a:gd name="T76" fmla="*/ 120 w 170"/>
                <a:gd name="T77" fmla="*/ 66 h 108"/>
                <a:gd name="T78" fmla="*/ 93 w 170"/>
                <a:gd name="T79" fmla="*/ 84 h 108"/>
                <a:gd name="T80" fmla="*/ 80 w 170"/>
                <a:gd name="T81" fmla="*/ 85 h 108"/>
                <a:gd name="T82" fmla="*/ 77 w 170"/>
                <a:gd name="T83" fmla="*/ 85 h 108"/>
                <a:gd name="T84" fmla="*/ 68 w 170"/>
                <a:gd name="T85" fmla="*/ 82 h 108"/>
                <a:gd name="T86" fmla="*/ 56 w 170"/>
                <a:gd name="T87" fmla="*/ 68 h 108"/>
                <a:gd name="T88" fmla="*/ 60 w 170"/>
                <a:gd name="T89" fmla="*/ 43 h 108"/>
                <a:gd name="T90" fmla="*/ 67 w 170"/>
                <a:gd name="T91" fmla="*/ 29 h 108"/>
                <a:gd name="T92" fmla="*/ 57 w 170"/>
                <a:gd name="T93" fmla="*/ 40 h 108"/>
                <a:gd name="T94" fmla="*/ 27 w 170"/>
                <a:gd name="T95" fmla="*/ 48 h 108"/>
                <a:gd name="T96" fmla="*/ 11 w 170"/>
                <a:gd name="T97" fmla="*/ 48 h 108"/>
                <a:gd name="T98" fmla="*/ 4 w 170"/>
                <a:gd name="T99" fmla="*/ 46 h 108"/>
                <a:gd name="T100" fmla="*/ 2 w 170"/>
                <a:gd name="T101" fmla="*/ 44 h 108"/>
                <a:gd name="T102" fmla="*/ 1 w 170"/>
                <a:gd name="T103" fmla="*/ 43 h 108"/>
                <a:gd name="T104" fmla="*/ 1 w 170"/>
                <a:gd name="T105" fmla="*/ 43 h 108"/>
                <a:gd name="T106" fmla="*/ 1 w 170"/>
                <a:gd name="T107" fmla="*/ 43 h 108"/>
                <a:gd name="T108" fmla="*/ 0 w 170"/>
                <a:gd name="T109" fmla="*/ 36 h 108"/>
                <a:gd name="T110" fmla="*/ 6 w 170"/>
                <a:gd name="T111" fmla="*/ 21 h 108"/>
                <a:gd name="T112" fmla="*/ 29 w 170"/>
                <a:gd name="T11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108">
                  <a:moveTo>
                    <a:pt x="29" y="0"/>
                  </a:moveTo>
                  <a:cubicBezTo>
                    <a:pt x="25" y="4"/>
                    <a:pt x="22" y="7"/>
                    <a:pt x="18" y="11"/>
                  </a:cubicBezTo>
                  <a:cubicBezTo>
                    <a:pt x="15" y="15"/>
                    <a:pt x="12" y="19"/>
                    <a:pt x="9" y="23"/>
                  </a:cubicBezTo>
                  <a:cubicBezTo>
                    <a:pt x="7" y="25"/>
                    <a:pt x="6" y="27"/>
                    <a:pt x="5" y="29"/>
                  </a:cubicBezTo>
                  <a:cubicBezTo>
                    <a:pt x="4" y="32"/>
                    <a:pt x="4" y="34"/>
                    <a:pt x="4" y="36"/>
                  </a:cubicBezTo>
                  <a:cubicBezTo>
                    <a:pt x="4" y="38"/>
                    <a:pt x="4" y="40"/>
                    <a:pt x="6" y="42"/>
                  </a:cubicBezTo>
                  <a:cubicBezTo>
                    <a:pt x="6" y="42"/>
                    <a:pt x="6" y="42"/>
                    <a:pt x="7" y="42"/>
                  </a:cubicBezTo>
                  <a:cubicBezTo>
                    <a:pt x="7" y="42"/>
                    <a:pt x="8" y="43"/>
                    <a:pt x="8" y="43"/>
                  </a:cubicBezTo>
                  <a:cubicBezTo>
                    <a:pt x="9" y="43"/>
                    <a:pt x="10" y="43"/>
                    <a:pt x="11" y="43"/>
                  </a:cubicBezTo>
                  <a:cubicBezTo>
                    <a:pt x="14" y="44"/>
                    <a:pt x="16" y="43"/>
                    <a:pt x="19" y="43"/>
                  </a:cubicBezTo>
                  <a:cubicBezTo>
                    <a:pt x="21" y="43"/>
                    <a:pt x="23" y="42"/>
                    <a:pt x="26" y="42"/>
                  </a:cubicBezTo>
                  <a:cubicBezTo>
                    <a:pt x="31" y="41"/>
                    <a:pt x="35" y="40"/>
                    <a:pt x="40" y="38"/>
                  </a:cubicBezTo>
                  <a:cubicBezTo>
                    <a:pt x="45" y="37"/>
                    <a:pt x="50" y="35"/>
                    <a:pt x="55" y="33"/>
                  </a:cubicBezTo>
                  <a:cubicBezTo>
                    <a:pt x="59" y="31"/>
                    <a:pt x="64" y="29"/>
                    <a:pt x="69" y="27"/>
                  </a:cubicBezTo>
                  <a:cubicBezTo>
                    <a:pt x="79" y="23"/>
                    <a:pt x="79" y="23"/>
                    <a:pt x="79" y="23"/>
                  </a:cubicBezTo>
                  <a:cubicBezTo>
                    <a:pt x="73" y="33"/>
                    <a:pt x="73" y="33"/>
                    <a:pt x="73" y="33"/>
                  </a:cubicBezTo>
                  <a:cubicBezTo>
                    <a:pt x="72" y="35"/>
                    <a:pt x="71" y="37"/>
                    <a:pt x="70" y="39"/>
                  </a:cubicBezTo>
                  <a:cubicBezTo>
                    <a:pt x="69" y="41"/>
                    <a:pt x="68" y="44"/>
                    <a:pt x="67" y="46"/>
                  </a:cubicBezTo>
                  <a:cubicBezTo>
                    <a:pt x="65" y="50"/>
                    <a:pt x="64" y="55"/>
                    <a:pt x="64" y="60"/>
                  </a:cubicBezTo>
                  <a:cubicBezTo>
                    <a:pt x="63" y="64"/>
                    <a:pt x="64" y="69"/>
                    <a:pt x="67" y="71"/>
                  </a:cubicBezTo>
                  <a:cubicBezTo>
                    <a:pt x="68" y="73"/>
                    <a:pt x="69" y="74"/>
                    <a:pt x="71" y="75"/>
                  </a:cubicBezTo>
                  <a:cubicBezTo>
                    <a:pt x="73" y="76"/>
                    <a:pt x="75" y="77"/>
                    <a:pt x="77" y="77"/>
                  </a:cubicBezTo>
                  <a:cubicBezTo>
                    <a:pt x="78" y="77"/>
                    <a:pt x="78" y="77"/>
                    <a:pt x="78" y="77"/>
                  </a:cubicBezTo>
                  <a:cubicBezTo>
                    <a:pt x="79" y="77"/>
                    <a:pt x="79" y="77"/>
                    <a:pt x="79" y="77"/>
                  </a:cubicBezTo>
                  <a:cubicBezTo>
                    <a:pt x="81" y="77"/>
                    <a:pt x="81" y="77"/>
                    <a:pt x="81" y="77"/>
                  </a:cubicBezTo>
                  <a:cubicBezTo>
                    <a:pt x="82" y="77"/>
                    <a:pt x="83" y="77"/>
                    <a:pt x="84" y="77"/>
                  </a:cubicBezTo>
                  <a:cubicBezTo>
                    <a:pt x="86" y="77"/>
                    <a:pt x="89" y="77"/>
                    <a:pt x="91" y="76"/>
                  </a:cubicBezTo>
                  <a:cubicBezTo>
                    <a:pt x="95" y="75"/>
                    <a:pt x="100" y="73"/>
                    <a:pt x="103" y="70"/>
                  </a:cubicBezTo>
                  <a:cubicBezTo>
                    <a:pt x="107" y="68"/>
                    <a:pt x="111" y="64"/>
                    <a:pt x="114" y="61"/>
                  </a:cubicBezTo>
                  <a:cubicBezTo>
                    <a:pt x="116" y="59"/>
                    <a:pt x="117" y="57"/>
                    <a:pt x="119" y="55"/>
                  </a:cubicBezTo>
                  <a:cubicBezTo>
                    <a:pt x="120" y="53"/>
                    <a:pt x="122" y="51"/>
                    <a:pt x="123" y="49"/>
                  </a:cubicBezTo>
                  <a:cubicBezTo>
                    <a:pt x="133" y="33"/>
                    <a:pt x="133" y="33"/>
                    <a:pt x="133" y="33"/>
                  </a:cubicBezTo>
                  <a:cubicBezTo>
                    <a:pt x="130" y="52"/>
                    <a:pt x="130" y="52"/>
                    <a:pt x="130" y="52"/>
                  </a:cubicBezTo>
                  <a:cubicBezTo>
                    <a:pt x="129" y="54"/>
                    <a:pt x="129" y="57"/>
                    <a:pt x="129" y="59"/>
                  </a:cubicBezTo>
                  <a:cubicBezTo>
                    <a:pt x="129" y="62"/>
                    <a:pt x="128" y="64"/>
                    <a:pt x="128" y="67"/>
                  </a:cubicBezTo>
                  <a:cubicBezTo>
                    <a:pt x="128" y="71"/>
                    <a:pt x="127" y="76"/>
                    <a:pt x="128" y="81"/>
                  </a:cubicBezTo>
                  <a:cubicBezTo>
                    <a:pt x="128" y="86"/>
                    <a:pt x="128" y="91"/>
                    <a:pt x="130" y="95"/>
                  </a:cubicBezTo>
                  <a:cubicBezTo>
                    <a:pt x="130" y="97"/>
                    <a:pt x="131" y="99"/>
                    <a:pt x="133" y="101"/>
                  </a:cubicBezTo>
                  <a:cubicBezTo>
                    <a:pt x="133" y="101"/>
                    <a:pt x="133" y="101"/>
                    <a:pt x="134" y="102"/>
                  </a:cubicBezTo>
                  <a:cubicBezTo>
                    <a:pt x="134" y="102"/>
                    <a:pt x="134" y="102"/>
                    <a:pt x="135" y="102"/>
                  </a:cubicBezTo>
                  <a:cubicBezTo>
                    <a:pt x="135" y="102"/>
                    <a:pt x="135" y="102"/>
                    <a:pt x="135" y="102"/>
                  </a:cubicBezTo>
                  <a:cubicBezTo>
                    <a:pt x="136" y="103"/>
                    <a:pt x="136" y="103"/>
                    <a:pt x="136" y="103"/>
                  </a:cubicBezTo>
                  <a:cubicBezTo>
                    <a:pt x="136" y="103"/>
                    <a:pt x="136" y="103"/>
                    <a:pt x="136" y="103"/>
                  </a:cubicBezTo>
                  <a:cubicBezTo>
                    <a:pt x="136" y="103"/>
                    <a:pt x="136" y="103"/>
                    <a:pt x="136" y="103"/>
                  </a:cubicBezTo>
                  <a:cubicBezTo>
                    <a:pt x="136" y="103"/>
                    <a:pt x="135" y="103"/>
                    <a:pt x="136" y="103"/>
                  </a:cubicBezTo>
                  <a:cubicBezTo>
                    <a:pt x="136" y="103"/>
                    <a:pt x="136" y="103"/>
                    <a:pt x="136" y="103"/>
                  </a:cubicBezTo>
                  <a:cubicBezTo>
                    <a:pt x="136" y="103"/>
                    <a:pt x="136" y="103"/>
                    <a:pt x="136" y="103"/>
                  </a:cubicBezTo>
                  <a:cubicBezTo>
                    <a:pt x="137" y="103"/>
                    <a:pt x="137" y="103"/>
                    <a:pt x="137" y="103"/>
                  </a:cubicBezTo>
                  <a:cubicBezTo>
                    <a:pt x="137" y="103"/>
                    <a:pt x="137" y="103"/>
                    <a:pt x="138" y="103"/>
                  </a:cubicBezTo>
                  <a:cubicBezTo>
                    <a:pt x="139" y="103"/>
                    <a:pt x="141" y="102"/>
                    <a:pt x="143" y="100"/>
                  </a:cubicBezTo>
                  <a:cubicBezTo>
                    <a:pt x="145" y="99"/>
                    <a:pt x="147" y="97"/>
                    <a:pt x="148" y="95"/>
                  </a:cubicBezTo>
                  <a:cubicBezTo>
                    <a:pt x="152" y="92"/>
                    <a:pt x="154" y="88"/>
                    <a:pt x="157" y="83"/>
                  </a:cubicBezTo>
                  <a:cubicBezTo>
                    <a:pt x="159" y="79"/>
                    <a:pt x="162" y="75"/>
                    <a:pt x="164" y="70"/>
                  </a:cubicBezTo>
                  <a:cubicBezTo>
                    <a:pt x="166" y="66"/>
                    <a:pt x="168" y="61"/>
                    <a:pt x="170" y="56"/>
                  </a:cubicBezTo>
                  <a:cubicBezTo>
                    <a:pt x="169" y="61"/>
                    <a:pt x="167" y="66"/>
                    <a:pt x="165" y="71"/>
                  </a:cubicBezTo>
                  <a:cubicBezTo>
                    <a:pt x="164" y="75"/>
                    <a:pt x="162" y="80"/>
                    <a:pt x="159" y="85"/>
                  </a:cubicBezTo>
                  <a:cubicBezTo>
                    <a:pt x="157" y="89"/>
                    <a:pt x="155" y="94"/>
                    <a:pt x="151" y="98"/>
                  </a:cubicBezTo>
                  <a:cubicBezTo>
                    <a:pt x="150" y="100"/>
                    <a:pt x="148" y="102"/>
                    <a:pt x="146" y="104"/>
                  </a:cubicBezTo>
                  <a:cubicBezTo>
                    <a:pt x="144" y="106"/>
                    <a:pt x="141" y="107"/>
                    <a:pt x="138" y="108"/>
                  </a:cubicBezTo>
                  <a:cubicBezTo>
                    <a:pt x="137" y="108"/>
                    <a:pt x="137" y="108"/>
                    <a:pt x="137" y="108"/>
                  </a:cubicBezTo>
                  <a:cubicBezTo>
                    <a:pt x="136" y="108"/>
                    <a:pt x="136" y="108"/>
                    <a:pt x="136" y="108"/>
                  </a:cubicBezTo>
                  <a:cubicBezTo>
                    <a:pt x="135" y="108"/>
                    <a:pt x="135" y="108"/>
                    <a:pt x="135" y="108"/>
                  </a:cubicBezTo>
                  <a:cubicBezTo>
                    <a:pt x="135" y="108"/>
                    <a:pt x="135" y="108"/>
                    <a:pt x="135" y="108"/>
                  </a:cubicBezTo>
                  <a:cubicBezTo>
                    <a:pt x="135" y="108"/>
                    <a:pt x="135" y="108"/>
                    <a:pt x="135" y="108"/>
                  </a:cubicBezTo>
                  <a:cubicBezTo>
                    <a:pt x="135" y="108"/>
                    <a:pt x="135" y="108"/>
                    <a:pt x="135" y="108"/>
                  </a:cubicBezTo>
                  <a:cubicBezTo>
                    <a:pt x="135" y="107"/>
                    <a:pt x="135" y="107"/>
                    <a:pt x="135" y="107"/>
                  </a:cubicBezTo>
                  <a:cubicBezTo>
                    <a:pt x="134" y="107"/>
                    <a:pt x="134" y="107"/>
                    <a:pt x="134" y="107"/>
                  </a:cubicBezTo>
                  <a:cubicBezTo>
                    <a:pt x="133" y="107"/>
                    <a:pt x="133" y="107"/>
                    <a:pt x="133" y="107"/>
                  </a:cubicBezTo>
                  <a:cubicBezTo>
                    <a:pt x="132" y="107"/>
                    <a:pt x="132" y="106"/>
                    <a:pt x="131" y="106"/>
                  </a:cubicBezTo>
                  <a:cubicBezTo>
                    <a:pt x="130" y="106"/>
                    <a:pt x="130" y="105"/>
                    <a:pt x="129" y="105"/>
                  </a:cubicBezTo>
                  <a:cubicBezTo>
                    <a:pt x="127" y="102"/>
                    <a:pt x="125" y="100"/>
                    <a:pt x="124" y="97"/>
                  </a:cubicBezTo>
                  <a:cubicBezTo>
                    <a:pt x="122" y="92"/>
                    <a:pt x="122" y="87"/>
                    <a:pt x="121" y="82"/>
                  </a:cubicBezTo>
                  <a:cubicBezTo>
                    <a:pt x="121" y="76"/>
                    <a:pt x="121" y="71"/>
                    <a:pt x="121" y="66"/>
                  </a:cubicBezTo>
                  <a:cubicBezTo>
                    <a:pt x="121" y="64"/>
                    <a:pt x="122" y="61"/>
                    <a:pt x="122" y="58"/>
                  </a:cubicBezTo>
                  <a:cubicBezTo>
                    <a:pt x="122" y="56"/>
                    <a:pt x="122" y="53"/>
                    <a:pt x="123" y="51"/>
                  </a:cubicBezTo>
                  <a:cubicBezTo>
                    <a:pt x="129" y="53"/>
                    <a:pt x="129" y="53"/>
                    <a:pt x="129" y="53"/>
                  </a:cubicBezTo>
                  <a:cubicBezTo>
                    <a:pt x="128" y="56"/>
                    <a:pt x="127" y="58"/>
                    <a:pt x="125" y="60"/>
                  </a:cubicBezTo>
                  <a:cubicBezTo>
                    <a:pt x="123" y="62"/>
                    <a:pt x="122" y="64"/>
                    <a:pt x="120" y="66"/>
                  </a:cubicBezTo>
                  <a:cubicBezTo>
                    <a:pt x="116" y="70"/>
                    <a:pt x="112" y="74"/>
                    <a:pt x="108" y="77"/>
                  </a:cubicBezTo>
                  <a:cubicBezTo>
                    <a:pt x="103" y="80"/>
                    <a:pt x="98" y="83"/>
                    <a:pt x="93" y="84"/>
                  </a:cubicBezTo>
                  <a:cubicBezTo>
                    <a:pt x="90" y="85"/>
                    <a:pt x="87" y="85"/>
                    <a:pt x="85" y="85"/>
                  </a:cubicBezTo>
                  <a:cubicBezTo>
                    <a:pt x="83" y="86"/>
                    <a:pt x="82" y="85"/>
                    <a:pt x="80" y="85"/>
                  </a:cubicBezTo>
                  <a:cubicBezTo>
                    <a:pt x="78" y="85"/>
                    <a:pt x="78" y="85"/>
                    <a:pt x="78" y="85"/>
                  </a:cubicBezTo>
                  <a:cubicBezTo>
                    <a:pt x="77" y="85"/>
                    <a:pt x="77" y="85"/>
                    <a:pt x="77" y="85"/>
                  </a:cubicBezTo>
                  <a:cubicBezTo>
                    <a:pt x="76" y="85"/>
                    <a:pt x="76" y="85"/>
                    <a:pt x="76" y="85"/>
                  </a:cubicBezTo>
                  <a:cubicBezTo>
                    <a:pt x="73" y="84"/>
                    <a:pt x="70" y="84"/>
                    <a:pt x="68" y="82"/>
                  </a:cubicBezTo>
                  <a:cubicBezTo>
                    <a:pt x="65" y="81"/>
                    <a:pt x="62" y="79"/>
                    <a:pt x="60" y="76"/>
                  </a:cubicBezTo>
                  <a:cubicBezTo>
                    <a:pt x="58" y="74"/>
                    <a:pt x="57" y="71"/>
                    <a:pt x="56" y="68"/>
                  </a:cubicBezTo>
                  <a:cubicBezTo>
                    <a:pt x="56" y="65"/>
                    <a:pt x="56" y="62"/>
                    <a:pt x="56" y="59"/>
                  </a:cubicBezTo>
                  <a:cubicBezTo>
                    <a:pt x="56" y="53"/>
                    <a:pt x="58" y="48"/>
                    <a:pt x="60" y="43"/>
                  </a:cubicBezTo>
                  <a:cubicBezTo>
                    <a:pt x="61" y="41"/>
                    <a:pt x="62" y="38"/>
                    <a:pt x="63" y="36"/>
                  </a:cubicBezTo>
                  <a:cubicBezTo>
                    <a:pt x="64" y="33"/>
                    <a:pt x="65" y="31"/>
                    <a:pt x="67" y="29"/>
                  </a:cubicBezTo>
                  <a:cubicBezTo>
                    <a:pt x="71" y="34"/>
                    <a:pt x="71" y="34"/>
                    <a:pt x="71" y="34"/>
                  </a:cubicBezTo>
                  <a:cubicBezTo>
                    <a:pt x="67" y="36"/>
                    <a:pt x="62" y="38"/>
                    <a:pt x="57" y="40"/>
                  </a:cubicBezTo>
                  <a:cubicBezTo>
                    <a:pt x="52" y="41"/>
                    <a:pt x="47" y="43"/>
                    <a:pt x="42" y="44"/>
                  </a:cubicBezTo>
                  <a:cubicBezTo>
                    <a:pt x="37" y="45"/>
                    <a:pt x="32" y="47"/>
                    <a:pt x="27" y="48"/>
                  </a:cubicBezTo>
                  <a:cubicBezTo>
                    <a:pt x="24" y="48"/>
                    <a:pt x="22" y="48"/>
                    <a:pt x="19" y="48"/>
                  </a:cubicBezTo>
                  <a:cubicBezTo>
                    <a:pt x="16" y="49"/>
                    <a:pt x="14" y="49"/>
                    <a:pt x="11" y="48"/>
                  </a:cubicBezTo>
                  <a:cubicBezTo>
                    <a:pt x="9" y="48"/>
                    <a:pt x="8" y="48"/>
                    <a:pt x="7" y="47"/>
                  </a:cubicBezTo>
                  <a:cubicBezTo>
                    <a:pt x="6" y="47"/>
                    <a:pt x="5" y="46"/>
                    <a:pt x="4" y="46"/>
                  </a:cubicBezTo>
                  <a:cubicBezTo>
                    <a:pt x="4" y="46"/>
                    <a:pt x="3" y="45"/>
                    <a:pt x="2" y="44"/>
                  </a:cubicBezTo>
                  <a:cubicBezTo>
                    <a:pt x="2" y="44"/>
                    <a:pt x="2" y="44"/>
                    <a:pt x="2" y="44"/>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3"/>
                    <a:pt x="1" y="43"/>
                    <a:pt x="1" y="43"/>
                  </a:cubicBezTo>
                  <a:cubicBezTo>
                    <a:pt x="1" y="42"/>
                    <a:pt x="0" y="41"/>
                    <a:pt x="0" y="40"/>
                  </a:cubicBezTo>
                  <a:cubicBezTo>
                    <a:pt x="0" y="39"/>
                    <a:pt x="0" y="37"/>
                    <a:pt x="0" y="36"/>
                  </a:cubicBezTo>
                  <a:cubicBezTo>
                    <a:pt x="0" y="33"/>
                    <a:pt x="1" y="30"/>
                    <a:pt x="2" y="28"/>
                  </a:cubicBezTo>
                  <a:cubicBezTo>
                    <a:pt x="3" y="25"/>
                    <a:pt x="5" y="23"/>
                    <a:pt x="6" y="21"/>
                  </a:cubicBezTo>
                  <a:cubicBezTo>
                    <a:pt x="10" y="17"/>
                    <a:pt x="13" y="13"/>
                    <a:pt x="17" y="10"/>
                  </a:cubicBezTo>
                  <a:cubicBezTo>
                    <a:pt x="21" y="6"/>
                    <a:pt x="25" y="3"/>
                    <a:pt x="29"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94"/>
            <p:cNvSpPr/>
            <p:nvPr/>
          </p:nvSpPr>
          <p:spPr bwMode="auto">
            <a:xfrm>
              <a:off x="5783263" y="2997200"/>
              <a:ext cx="671513" cy="498475"/>
            </a:xfrm>
            <a:custGeom>
              <a:avLst/>
              <a:gdLst>
                <a:gd name="T0" fmla="*/ 3 w 158"/>
                <a:gd name="T1" fmla="*/ 44 h 117"/>
                <a:gd name="T2" fmla="*/ 14 w 158"/>
                <a:gd name="T3" fmla="*/ 43 h 117"/>
                <a:gd name="T4" fmla="*/ 33 w 158"/>
                <a:gd name="T5" fmla="*/ 30 h 117"/>
                <a:gd name="T6" fmla="*/ 41 w 158"/>
                <a:gd name="T7" fmla="*/ 22 h 117"/>
                <a:gd name="T8" fmla="*/ 48 w 158"/>
                <a:gd name="T9" fmla="*/ 13 h 117"/>
                <a:gd name="T10" fmla="*/ 52 w 158"/>
                <a:gd name="T11" fmla="*/ 15 h 117"/>
                <a:gd name="T12" fmla="*/ 43 w 158"/>
                <a:gd name="T13" fmla="*/ 46 h 117"/>
                <a:gd name="T14" fmla="*/ 43 w 158"/>
                <a:gd name="T15" fmla="*/ 67 h 117"/>
                <a:gd name="T16" fmla="*/ 44 w 158"/>
                <a:gd name="T17" fmla="*/ 67 h 117"/>
                <a:gd name="T18" fmla="*/ 45 w 158"/>
                <a:gd name="T19" fmla="*/ 69 h 117"/>
                <a:gd name="T20" fmla="*/ 61 w 158"/>
                <a:gd name="T21" fmla="*/ 71 h 117"/>
                <a:gd name="T22" fmla="*/ 87 w 158"/>
                <a:gd name="T23" fmla="*/ 56 h 117"/>
                <a:gd name="T24" fmla="*/ 99 w 158"/>
                <a:gd name="T25" fmla="*/ 46 h 117"/>
                <a:gd name="T26" fmla="*/ 105 w 158"/>
                <a:gd name="T27" fmla="*/ 50 h 117"/>
                <a:gd name="T28" fmla="*/ 100 w 158"/>
                <a:gd name="T29" fmla="*/ 64 h 117"/>
                <a:gd name="T30" fmla="*/ 95 w 158"/>
                <a:gd name="T31" fmla="*/ 93 h 117"/>
                <a:gd name="T32" fmla="*/ 98 w 158"/>
                <a:gd name="T33" fmla="*/ 100 h 117"/>
                <a:gd name="T34" fmla="*/ 100 w 158"/>
                <a:gd name="T35" fmla="*/ 101 h 117"/>
                <a:gd name="T36" fmla="*/ 107 w 158"/>
                <a:gd name="T37" fmla="*/ 101 h 117"/>
                <a:gd name="T38" fmla="*/ 125 w 158"/>
                <a:gd name="T39" fmla="*/ 90 h 117"/>
                <a:gd name="T40" fmla="*/ 146 w 158"/>
                <a:gd name="T41" fmla="*/ 68 h 117"/>
                <a:gd name="T42" fmla="*/ 150 w 158"/>
                <a:gd name="T43" fmla="*/ 70 h 117"/>
                <a:gd name="T44" fmla="*/ 145 w 158"/>
                <a:gd name="T45" fmla="*/ 81 h 117"/>
                <a:gd name="T46" fmla="*/ 139 w 158"/>
                <a:gd name="T47" fmla="*/ 105 h 117"/>
                <a:gd name="T48" fmla="*/ 143 w 158"/>
                <a:gd name="T49" fmla="*/ 117 h 117"/>
                <a:gd name="T50" fmla="*/ 138 w 158"/>
                <a:gd name="T51" fmla="*/ 106 h 117"/>
                <a:gd name="T52" fmla="*/ 142 w 158"/>
                <a:gd name="T53" fmla="*/ 80 h 117"/>
                <a:gd name="T54" fmla="*/ 146 w 158"/>
                <a:gd name="T55" fmla="*/ 68 h 117"/>
                <a:gd name="T56" fmla="*/ 140 w 158"/>
                <a:gd name="T57" fmla="*/ 83 h 117"/>
                <a:gd name="T58" fmla="*/ 116 w 158"/>
                <a:gd name="T59" fmla="*/ 104 h 117"/>
                <a:gd name="T60" fmla="*/ 99 w 158"/>
                <a:gd name="T61" fmla="*/ 108 h 117"/>
                <a:gd name="T62" fmla="*/ 97 w 158"/>
                <a:gd name="T63" fmla="*/ 108 h 117"/>
                <a:gd name="T64" fmla="*/ 90 w 158"/>
                <a:gd name="T65" fmla="*/ 103 h 117"/>
                <a:gd name="T66" fmla="*/ 87 w 158"/>
                <a:gd name="T67" fmla="*/ 85 h 117"/>
                <a:gd name="T68" fmla="*/ 92 w 158"/>
                <a:gd name="T69" fmla="*/ 62 h 117"/>
                <a:gd name="T70" fmla="*/ 98 w 158"/>
                <a:gd name="T71" fmla="*/ 47 h 117"/>
                <a:gd name="T72" fmla="*/ 99 w 158"/>
                <a:gd name="T73" fmla="*/ 57 h 117"/>
                <a:gd name="T74" fmla="*/ 79 w 158"/>
                <a:gd name="T75" fmla="*/ 72 h 117"/>
                <a:gd name="T76" fmla="*/ 54 w 158"/>
                <a:gd name="T77" fmla="*/ 80 h 117"/>
                <a:gd name="T78" fmla="*/ 41 w 158"/>
                <a:gd name="T79" fmla="*/ 74 h 117"/>
                <a:gd name="T80" fmla="*/ 39 w 158"/>
                <a:gd name="T81" fmla="*/ 72 h 117"/>
                <a:gd name="T82" fmla="*/ 37 w 158"/>
                <a:gd name="T83" fmla="*/ 71 h 117"/>
                <a:gd name="T84" fmla="*/ 35 w 158"/>
                <a:gd name="T85" fmla="*/ 53 h 117"/>
                <a:gd name="T86" fmla="*/ 42 w 158"/>
                <a:gd name="T87" fmla="*/ 29 h 117"/>
                <a:gd name="T88" fmla="*/ 52 w 158"/>
                <a:gd name="T89" fmla="*/ 16 h 117"/>
                <a:gd name="T90" fmla="*/ 41 w 158"/>
                <a:gd name="T91" fmla="*/ 28 h 117"/>
                <a:gd name="T92" fmla="*/ 29 w 158"/>
                <a:gd name="T93" fmla="*/ 37 h 117"/>
                <a:gd name="T94" fmla="*/ 7 w 158"/>
                <a:gd name="T95" fmla="*/ 45 h 117"/>
                <a:gd name="T96" fmla="*/ 0 w 158"/>
                <a:gd name="T97" fmla="*/ 4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17">
                  <a:moveTo>
                    <a:pt x="0" y="43"/>
                  </a:moveTo>
                  <a:cubicBezTo>
                    <a:pt x="1" y="43"/>
                    <a:pt x="2" y="44"/>
                    <a:pt x="3" y="44"/>
                  </a:cubicBezTo>
                  <a:cubicBezTo>
                    <a:pt x="5" y="44"/>
                    <a:pt x="6" y="44"/>
                    <a:pt x="7" y="44"/>
                  </a:cubicBezTo>
                  <a:cubicBezTo>
                    <a:pt x="10" y="44"/>
                    <a:pt x="12" y="43"/>
                    <a:pt x="14" y="43"/>
                  </a:cubicBezTo>
                  <a:cubicBezTo>
                    <a:pt x="19" y="41"/>
                    <a:pt x="24" y="38"/>
                    <a:pt x="28" y="35"/>
                  </a:cubicBezTo>
                  <a:cubicBezTo>
                    <a:pt x="29" y="34"/>
                    <a:pt x="31" y="32"/>
                    <a:pt x="33" y="30"/>
                  </a:cubicBezTo>
                  <a:cubicBezTo>
                    <a:pt x="35" y="29"/>
                    <a:pt x="37" y="27"/>
                    <a:pt x="38" y="25"/>
                  </a:cubicBezTo>
                  <a:cubicBezTo>
                    <a:pt x="39" y="24"/>
                    <a:pt x="40" y="23"/>
                    <a:pt x="41" y="22"/>
                  </a:cubicBezTo>
                  <a:cubicBezTo>
                    <a:pt x="42" y="21"/>
                    <a:pt x="43" y="20"/>
                    <a:pt x="43" y="19"/>
                  </a:cubicBezTo>
                  <a:cubicBezTo>
                    <a:pt x="45" y="17"/>
                    <a:pt x="46" y="15"/>
                    <a:pt x="48" y="13"/>
                  </a:cubicBezTo>
                  <a:cubicBezTo>
                    <a:pt x="58" y="0"/>
                    <a:pt x="58" y="0"/>
                    <a:pt x="58" y="0"/>
                  </a:cubicBezTo>
                  <a:cubicBezTo>
                    <a:pt x="52" y="15"/>
                    <a:pt x="52" y="15"/>
                    <a:pt x="52" y="15"/>
                  </a:cubicBezTo>
                  <a:cubicBezTo>
                    <a:pt x="50" y="20"/>
                    <a:pt x="48" y="25"/>
                    <a:pt x="47" y="31"/>
                  </a:cubicBezTo>
                  <a:cubicBezTo>
                    <a:pt x="45" y="36"/>
                    <a:pt x="44" y="41"/>
                    <a:pt x="43" y="46"/>
                  </a:cubicBezTo>
                  <a:cubicBezTo>
                    <a:pt x="42" y="51"/>
                    <a:pt x="41" y="56"/>
                    <a:pt x="42" y="61"/>
                  </a:cubicBezTo>
                  <a:cubicBezTo>
                    <a:pt x="42" y="63"/>
                    <a:pt x="42" y="65"/>
                    <a:pt x="43" y="67"/>
                  </a:cubicBezTo>
                  <a:cubicBezTo>
                    <a:pt x="43" y="67"/>
                    <a:pt x="44" y="67"/>
                    <a:pt x="44" y="67"/>
                  </a:cubicBezTo>
                  <a:cubicBezTo>
                    <a:pt x="44" y="67"/>
                    <a:pt x="44" y="67"/>
                    <a:pt x="44" y="67"/>
                  </a:cubicBezTo>
                  <a:cubicBezTo>
                    <a:pt x="44" y="68"/>
                    <a:pt x="44" y="68"/>
                    <a:pt x="44" y="68"/>
                  </a:cubicBezTo>
                  <a:cubicBezTo>
                    <a:pt x="45" y="68"/>
                    <a:pt x="45" y="69"/>
                    <a:pt x="45" y="69"/>
                  </a:cubicBezTo>
                  <a:cubicBezTo>
                    <a:pt x="46" y="70"/>
                    <a:pt x="47" y="70"/>
                    <a:pt x="48" y="71"/>
                  </a:cubicBezTo>
                  <a:cubicBezTo>
                    <a:pt x="52" y="73"/>
                    <a:pt x="57" y="73"/>
                    <a:pt x="61" y="71"/>
                  </a:cubicBezTo>
                  <a:cubicBezTo>
                    <a:pt x="66" y="70"/>
                    <a:pt x="70" y="68"/>
                    <a:pt x="75" y="65"/>
                  </a:cubicBezTo>
                  <a:cubicBezTo>
                    <a:pt x="79" y="63"/>
                    <a:pt x="83" y="60"/>
                    <a:pt x="87" y="56"/>
                  </a:cubicBezTo>
                  <a:cubicBezTo>
                    <a:pt x="89" y="55"/>
                    <a:pt x="91" y="53"/>
                    <a:pt x="93" y="51"/>
                  </a:cubicBezTo>
                  <a:cubicBezTo>
                    <a:pt x="95" y="49"/>
                    <a:pt x="97" y="48"/>
                    <a:pt x="99" y="46"/>
                  </a:cubicBezTo>
                  <a:cubicBezTo>
                    <a:pt x="114" y="29"/>
                    <a:pt x="114" y="29"/>
                    <a:pt x="114" y="29"/>
                  </a:cubicBezTo>
                  <a:cubicBezTo>
                    <a:pt x="105" y="50"/>
                    <a:pt x="105" y="50"/>
                    <a:pt x="105" y="50"/>
                  </a:cubicBezTo>
                  <a:cubicBezTo>
                    <a:pt x="104" y="52"/>
                    <a:pt x="104" y="55"/>
                    <a:pt x="103" y="57"/>
                  </a:cubicBezTo>
                  <a:cubicBezTo>
                    <a:pt x="102" y="59"/>
                    <a:pt x="101" y="62"/>
                    <a:pt x="100" y="64"/>
                  </a:cubicBezTo>
                  <a:cubicBezTo>
                    <a:pt x="99" y="69"/>
                    <a:pt x="97" y="74"/>
                    <a:pt x="96" y="79"/>
                  </a:cubicBezTo>
                  <a:cubicBezTo>
                    <a:pt x="95" y="84"/>
                    <a:pt x="95" y="88"/>
                    <a:pt x="95" y="93"/>
                  </a:cubicBezTo>
                  <a:cubicBezTo>
                    <a:pt x="95" y="95"/>
                    <a:pt x="96" y="97"/>
                    <a:pt x="97" y="98"/>
                  </a:cubicBezTo>
                  <a:cubicBezTo>
                    <a:pt x="97" y="99"/>
                    <a:pt x="98" y="100"/>
                    <a:pt x="98" y="100"/>
                  </a:cubicBezTo>
                  <a:cubicBezTo>
                    <a:pt x="99" y="100"/>
                    <a:pt x="99" y="100"/>
                    <a:pt x="99" y="101"/>
                  </a:cubicBezTo>
                  <a:cubicBezTo>
                    <a:pt x="99" y="101"/>
                    <a:pt x="100" y="101"/>
                    <a:pt x="100" y="101"/>
                  </a:cubicBezTo>
                  <a:cubicBezTo>
                    <a:pt x="101" y="101"/>
                    <a:pt x="101" y="101"/>
                    <a:pt x="101" y="101"/>
                  </a:cubicBezTo>
                  <a:cubicBezTo>
                    <a:pt x="102" y="101"/>
                    <a:pt x="105" y="101"/>
                    <a:pt x="107" y="101"/>
                  </a:cubicBezTo>
                  <a:cubicBezTo>
                    <a:pt x="109" y="100"/>
                    <a:pt x="111" y="99"/>
                    <a:pt x="113" y="98"/>
                  </a:cubicBezTo>
                  <a:cubicBezTo>
                    <a:pt x="117" y="96"/>
                    <a:pt x="121" y="93"/>
                    <a:pt x="125" y="90"/>
                  </a:cubicBezTo>
                  <a:cubicBezTo>
                    <a:pt x="129" y="86"/>
                    <a:pt x="132" y="83"/>
                    <a:pt x="136" y="79"/>
                  </a:cubicBezTo>
                  <a:cubicBezTo>
                    <a:pt x="140" y="76"/>
                    <a:pt x="143" y="72"/>
                    <a:pt x="146" y="68"/>
                  </a:cubicBezTo>
                  <a:cubicBezTo>
                    <a:pt x="158" y="53"/>
                    <a:pt x="158" y="53"/>
                    <a:pt x="158" y="53"/>
                  </a:cubicBezTo>
                  <a:cubicBezTo>
                    <a:pt x="150" y="70"/>
                    <a:pt x="150" y="70"/>
                    <a:pt x="150" y="70"/>
                  </a:cubicBezTo>
                  <a:cubicBezTo>
                    <a:pt x="149" y="72"/>
                    <a:pt x="148" y="74"/>
                    <a:pt x="147" y="76"/>
                  </a:cubicBezTo>
                  <a:cubicBezTo>
                    <a:pt x="146" y="78"/>
                    <a:pt x="146" y="79"/>
                    <a:pt x="145" y="81"/>
                  </a:cubicBezTo>
                  <a:cubicBezTo>
                    <a:pt x="143" y="85"/>
                    <a:pt x="142" y="89"/>
                    <a:pt x="141" y="93"/>
                  </a:cubicBezTo>
                  <a:cubicBezTo>
                    <a:pt x="140" y="97"/>
                    <a:pt x="139" y="101"/>
                    <a:pt x="139" y="105"/>
                  </a:cubicBezTo>
                  <a:cubicBezTo>
                    <a:pt x="139" y="107"/>
                    <a:pt x="139" y="110"/>
                    <a:pt x="140" y="112"/>
                  </a:cubicBezTo>
                  <a:cubicBezTo>
                    <a:pt x="141" y="113"/>
                    <a:pt x="142" y="115"/>
                    <a:pt x="143" y="117"/>
                  </a:cubicBezTo>
                  <a:cubicBezTo>
                    <a:pt x="142" y="116"/>
                    <a:pt x="140" y="114"/>
                    <a:pt x="139" y="112"/>
                  </a:cubicBezTo>
                  <a:cubicBezTo>
                    <a:pt x="139" y="110"/>
                    <a:pt x="138" y="108"/>
                    <a:pt x="138" y="106"/>
                  </a:cubicBezTo>
                  <a:cubicBezTo>
                    <a:pt x="138" y="101"/>
                    <a:pt x="138" y="97"/>
                    <a:pt x="139" y="93"/>
                  </a:cubicBezTo>
                  <a:cubicBezTo>
                    <a:pt x="139" y="88"/>
                    <a:pt x="140" y="84"/>
                    <a:pt x="142" y="80"/>
                  </a:cubicBezTo>
                  <a:cubicBezTo>
                    <a:pt x="142" y="78"/>
                    <a:pt x="143" y="76"/>
                    <a:pt x="144" y="74"/>
                  </a:cubicBezTo>
                  <a:cubicBezTo>
                    <a:pt x="144" y="72"/>
                    <a:pt x="145" y="70"/>
                    <a:pt x="146" y="68"/>
                  </a:cubicBezTo>
                  <a:cubicBezTo>
                    <a:pt x="150" y="70"/>
                    <a:pt x="150" y="70"/>
                    <a:pt x="150" y="70"/>
                  </a:cubicBezTo>
                  <a:cubicBezTo>
                    <a:pt x="147" y="75"/>
                    <a:pt x="143" y="79"/>
                    <a:pt x="140" y="83"/>
                  </a:cubicBezTo>
                  <a:cubicBezTo>
                    <a:pt x="137" y="87"/>
                    <a:pt x="133" y="91"/>
                    <a:pt x="129" y="94"/>
                  </a:cubicBezTo>
                  <a:cubicBezTo>
                    <a:pt x="125" y="98"/>
                    <a:pt x="121" y="101"/>
                    <a:pt x="116" y="104"/>
                  </a:cubicBezTo>
                  <a:cubicBezTo>
                    <a:pt x="114" y="106"/>
                    <a:pt x="111" y="107"/>
                    <a:pt x="108" y="108"/>
                  </a:cubicBezTo>
                  <a:cubicBezTo>
                    <a:pt x="106" y="108"/>
                    <a:pt x="103" y="109"/>
                    <a:pt x="99" y="108"/>
                  </a:cubicBezTo>
                  <a:cubicBezTo>
                    <a:pt x="98" y="108"/>
                    <a:pt x="98" y="108"/>
                    <a:pt x="98" y="108"/>
                  </a:cubicBezTo>
                  <a:cubicBezTo>
                    <a:pt x="97" y="108"/>
                    <a:pt x="97" y="108"/>
                    <a:pt x="97" y="108"/>
                  </a:cubicBezTo>
                  <a:cubicBezTo>
                    <a:pt x="96" y="107"/>
                    <a:pt x="95" y="107"/>
                    <a:pt x="94" y="106"/>
                  </a:cubicBezTo>
                  <a:cubicBezTo>
                    <a:pt x="93" y="105"/>
                    <a:pt x="91" y="104"/>
                    <a:pt x="90" y="103"/>
                  </a:cubicBezTo>
                  <a:cubicBezTo>
                    <a:pt x="88" y="100"/>
                    <a:pt x="88" y="97"/>
                    <a:pt x="87" y="94"/>
                  </a:cubicBezTo>
                  <a:cubicBezTo>
                    <a:pt x="87" y="91"/>
                    <a:pt x="87" y="88"/>
                    <a:pt x="87" y="85"/>
                  </a:cubicBezTo>
                  <a:cubicBezTo>
                    <a:pt x="88" y="82"/>
                    <a:pt x="88" y="80"/>
                    <a:pt x="88" y="77"/>
                  </a:cubicBezTo>
                  <a:cubicBezTo>
                    <a:pt x="89" y="72"/>
                    <a:pt x="91" y="67"/>
                    <a:pt x="92" y="62"/>
                  </a:cubicBezTo>
                  <a:cubicBezTo>
                    <a:pt x="93" y="59"/>
                    <a:pt x="94" y="57"/>
                    <a:pt x="95" y="54"/>
                  </a:cubicBezTo>
                  <a:cubicBezTo>
                    <a:pt x="96" y="52"/>
                    <a:pt x="97" y="49"/>
                    <a:pt x="98" y="47"/>
                  </a:cubicBezTo>
                  <a:cubicBezTo>
                    <a:pt x="105" y="51"/>
                    <a:pt x="105" y="51"/>
                    <a:pt x="105" y="51"/>
                  </a:cubicBezTo>
                  <a:cubicBezTo>
                    <a:pt x="103" y="53"/>
                    <a:pt x="101" y="55"/>
                    <a:pt x="99" y="57"/>
                  </a:cubicBezTo>
                  <a:cubicBezTo>
                    <a:pt x="97" y="59"/>
                    <a:pt x="95" y="61"/>
                    <a:pt x="92" y="62"/>
                  </a:cubicBezTo>
                  <a:cubicBezTo>
                    <a:pt x="88" y="66"/>
                    <a:pt x="84" y="69"/>
                    <a:pt x="79" y="72"/>
                  </a:cubicBezTo>
                  <a:cubicBezTo>
                    <a:pt x="74" y="75"/>
                    <a:pt x="69" y="78"/>
                    <a:pt x="63" y="79"/>
                  </a:cubicBezTo>
                  <a:cubicBezTo>
                    <a:pt x="60" y="80"/>
                    <a:pt x="57" y="80"/>
                    <a:pt x="54" y="80"/>
                  </a:cubicBezTo>
                  <a:cubicBezTo>
                    <a:pt x="51" y="80"/>
                    <a:pt x="48" y="79"/>
                    <a:pt x="45" y="77"/>
                  </a:cubicBezTo>
                  <a:cubicBezTo>
                    <a:pt x="43" y="76"/>
                    <a:pt x="42" y="75"/>
                    <a:pt x="41" y="74"/>
                  </a:cubicBezTo>
                  <a:cubicBezTo>
                    <a:pt x="40" y="74"/>
                    <a:pt x="40" y="73"/>
                    <a:pt x="39" y="73"/>
                  </a:cubicBezTo>
                  <a:cubicBezTo>
                    <a:pt x="39" y="72"/>
                    <a:pt x="39" y="72"/>
                    <a:pt x="39" y="72"/>
                  </a:cubicBezTo>
                  <a:cubicBezTo>
                    <a:pt x="38" y="72"/>
                    <a:pt x="38" y="72"/>
                    <a:pt x="38" y="72"/>
                  </a:cubicBezTo>
                  <a:cubicBezTo>
                    <a:pt x="38" y="71"/>
                    <a:pt x="38" y="71"/>
                    <a:pt x="37" y="71"/>
                  </a:cubicBezTo>
                  <a:cubicBezTo>
                    <a:pt x="35" y="67"/>
                    <a:pt x="35" y="64"/>
                    <a:pt x="35" y="61"/>
                  </a:cubicBezTo>
                  <a:cubicBezTo>
                    <a:pt x="35" y="58"/>
                    <a:pt x="35" y="55"/>
                    <a:pt x="35" y="53"/>
                  </a:cubicBezTo>
                  <a:cubicBezTo>
                    <a:pt x="36" y="50"/>
                    <a:pt x="36" y="47"/>
                    <a:pt x="37" y="44"/>
                  </a:cubicBezTo>
                  <a:cubicBezTo>
                    <a:pt x="38" y="39"/>
                    <a:pt x="40" y="34"/>
                    <a:pt x="42" y="29"/>
                  </a:cubicBezTo>
                  <a:cubicBezTo>
                    <a:pt x="43" y="24"/>
                    <a:pt x="45" y="19"/>
                    <a:pt x="48" y="14"/>
                  </a:cubicBezTo>
                  <a:cubicBezTo>
                    <a:pt x="52" y="16"/>
                    <a:pt x="52" y="16"/>
                    <a:pt x="52" y="16"/>
                  </a:cubicBezTo>
                  <a:cubicBezTo>
                    <a:pt x="50" y="18"/>
                    <a:pt x="48" y="20"/>
                    <a:pt x="47" y="22"/>
                  </a:cubicBezTo>
                  <a:cubicBezTo>
                    <a:pt x="45" y="24"/>
                    <a:pt x="43" y="26"/>
                    <a:pt x="41" y="28"/>
                  </a:cubicBezTo>
                  <a:cubicBezTo>
                    <a:pt x="39" y="29"/>
                    <a:pt x="37" y="31"/>
                    <a:pt x="35" y="33"/>
                  </a:cubicBezTo>
                  <a:cubicBezTo>
                    <a:pt x="33" y="34"/>
                    <a:pt x="31" y="36"/>
                    <a:pt x="29" y="37"/>
                  </a:cubicBezTo>
                  <a:cubicBezTo>
                    <a:pt x="25" y="40"/>
                    <a:pt x="20" y="43"/>
                    <a:pt x="15" y="44"/>
                  </a:cubicBezTo>
                  <a:cubicBezTo>
                    <a:pt x="12" y="45"/>
                    <a:pt x="10" y="45"/>
                    <a:pt x="7" y="45"/>
                  </a:cubicBezTo>
                  <a:cubicBezTo>
                    <a:pt x="6" y="45"/>
                    <a:pt x="5" y="45"/>
                    <a:pt x="3" y="44"/>
                  </a:cubicBezTo>
                  <a:cubicBezTo>
                    <a:pt x="2" y="44"/>
                    <a:pt x="1" y="43"/>
                    <a:pt x="0" y="43"/>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5"/>
            <p:cNvSpPr/>
            <p:nvPr/>
          </p:nvSpPr>
          <p:spPr bwMode="auto">
            <a:xfrm>
              <a:off x="5668963" y="3290888"/>
              <a:ext cx="493713" cy="395288"/>
            </a:xfrm>
            <a:custGeom>
              <a:avLst/>
              <a:gdLst>
                <a:gd name="T0" fmla="*/ 17 w 116"/>
                <a:gd name="T1" fmla="*/ 7 h 93"/>
                <a:gd name="T2" fmla="*/ 7 w 116"/>
                <a:gd name="T3" fmla="*/ 29 h 93"/>
                <a:gd name="T4" fmla="*/ 9 w 116"/>
                <a:gd name="T5" fmla="*/ 50 h 93"/>
                <a:gd name="T6" fmla="*/ 10 w 116"/>
                <a:gd name="T7" fmla="*/ 51 h 93"/>
                <a:gd name="T8" fmla="*/ 10 w 116"/>
                <a:gd name="T9" fmla="*/ 51 h 93"/>
                <a:gd name="T10" fmla="*/ 10 w 116"/>
                <a:gd name="T11" fmla="*/ 50 h 93"/>
                <a:gd name="T12" fmla="*/ 11 w 116"/>
                <a:gd name="T13" fmla="*/ 52 h 93"/>
                <a:gd name="T14" fmla="*/ 12 w 116"/>
                <a:gd name="T15" fmla="*/ 52 h 93"/>
                <a:gd name="T16" fmla="*/ 14 w 116"/>
                <a:gd name="T17" fmla="*/ 53 h 93"/>
                <a:gd name="T18" fmla="*/ 43 w 116"/>
                <a:gd name="T19" fmla="*/ 45 h 93"/>
                <a:gd name="T20" fmla="*/ 64 w 116"/>
                <a:gd name="T21" fmla="*/ 33 h 93"/>
                <a:gd name="T22" fmla="*/ 83 w 116"/>
                <a:gd name="T23" fmla="*/ 19 h 93"/>
                <a:gd name="T24" fmla="*/ 73 w 116"/>
                <a:gd name="T25" fmla="*/ 40 h 93"/>
                <a:gd name="T26" fmla="*/ 67 w 116"/>
                <a:gd name="T27" fmla="*/ 60 h 93"/>
                <a:gd name="T28" fmla="*/ 68 w 116"/>
                <a:gd name="T29" fmla="*/ 85 h 93"/>
                <a:gd name="T30" fmla="*/ 69 w 116"/>
                <a:gd name="T31" fmla="*/ 86 h 93"/>
                <a:gd name="T32" fmla="*/ 69 w 116"/>
                <a:gd name="T33" fmla="*/ 86 h 93"/>
                <a:gd name="T34" fmla="*/ 69 w 116"/>
                <a:gd name="T35" fmla="*/ 86 h 93"/>
                <a:gd name="T36" fmla="*/ 70 w 116"/>
                <a:gd name="T37" fmla="*/ 87 h 93"/>
                <a:gd name="T38" fmla="*/ 73 w 116"/>
                <a:gd name="T39" fmla="*/ 87 h 93"/>
                <a:gd name="T40" fmla="*/ 92 w 116"/>
                <a:gd name="T41" fmla="*/ 82 h 93"/>
                <a:gd name="T42" fmla="*/ 116 w 116"/>
                <a:gd name="T43" fmla="*/ 66 h 93"/>
                <a:gd name="T44" fmla="*/ 94 w 116"/>
                <a:gd name="T45" fmla="*/ 86 h 93"/>
                <a:gd name="T46" fmla="*/ 72 w 116"/>
                <a:gd name="T47" fmla="*/ 93 h 93"/>
                <a:gd name="T48" fmla="*/ 67 w 116"/>
                <a:gd name="T49" fmla="*/ 92 h 93"/>
                <a:gd name="T50" fmla="*/ 66 w 116"/>
                <a:gd name="T51" fmla="*/ 91 h 93"/>
                <a:gd name="T52" fmla="*/ 66 w 116"/>
                <a:gd name="T53" fmla="*/ 91 h 93"/>
                <a:gd name="T54" fmla="*/ 66 w 116"/>
                <a:gd name="T55" fmla="*/ 91 h 93"/>
                <a:gd name="T56" fmla="*/ 59 w 116"/>
                <a:gd name="T57" fmla="*/ 82 h 93"/>
                <a:gd name="T58" fmla="*/ 59 w 116"/>
                <a:gd name="T59" fmla="*/ 59 h 93"/>
                <a:gd name="T60" fmla="*/ 66 w 116"/>
                <a:gd name="T61" fmla="*/ 37 h 93"/>
                <a:gd name="T62" fmla="*/ 75 w 116"/>
                <a:gd name="T63" fmla="*/ 35 h 93"/>
                <a:gd name="T64" fmla="*/ 61 w 116"/>
                <a:gd name="T65" fmla="*/ 44 h 93"/>
                <a:gd name="T66" fmla="*/ 39 w 116"/>
                <a:gd name="T67" fmla="*/ 56 h 93"/>
                <a:gd name="T68" fmla="*/ 22 w 116"/>
                <a:gd name="T69" fmla="*/ 60 h 93"/>
                <a:gd name="T70" fmla="*/ 10 w 116"/>
                <a:gd name="T71" fmla="*/ 59 h 93"/>
                <a:gd name="T72" fmla="*/ 8 w 116"/>
                <a:gd name="T73" fmla="*/ 57 h 93"/>
                <a:gd name="T74" fmla="*/ 6 w 116"/>
                <a:gd name="T75" fmla="*/ 56 h 93"/>
                <a:gd name="T76" fmla="*/ 5 w 116"/>
                <a:gd name="T77" fmla="*/ 55 h 93"/>
                <a:gd name="T78" fmla="*/ 5 w 116"/>
                <a:gd name="T79" fmla="*/ 55 h 93"/>
                <a:gd name="T80" fmla="*/ 5 w 116"/>
                <a:gd name="T81" fmla="*/ 54 h 93"/>
                <a:gd name="T82" fmla="*/ 1 w 116"/>
                <a:gd name="T83" fmla="*/ 45 h 93"/>
                <a:gd name="T84" fmla="*/ 4 w 116"/>
                <a:gd name="T85" fmla="*/ 28 h 93"/>
                <a:gd name="T86" fmla="*/ 11 w 116"/>
                <a:gd name="T87"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93">
                  <a:moveTo>
                    <a:pt x="22" y="0"/>
                  </a:moveTo>
                  <a:cubicBezTo>
                    <a:pt x="20" y="2"/>
                    <a:pt x="19" y="5"/>
                    <a:pt x="17" y="7"/>
                  </a:cubicBezTo>
                  <a:cubicBezTo>
                    <a:pt x="16" y="9"/>
                    <a:pt x="15" y="12"/>
                    <a:pt x="13" y="14"/>
                  </a:cubicBezTo>
                  <a:cubicBezTo>
                    <a:pt x="11" y="19"/>
                    <a:pt x="9" y="24"/>
                    <a:pt x="7" y="29"/>
                  </a:cubicBezTo>
                  <a:cubicBezTo>
                    <a:pt x="6" y="34"/>
                    <a:pt x="5" y="39"/>
                    <a:pt x="6" y="44"/>
                  </a:cubicBezTo>
                  <a:cubicBezTo>
                    <a:pt x="7" y="46"/>
                    <a:pt x="8" y="48"/>
                    <a:pt x="9" y="50"/>
                  </a:cubicBezTo>
                  <a:cubicBezTo>
                    <a:pt x="9" y="50"/>
                    <a:pt x="9" y="50"/>
                    <a:pt x="9" y="50"/>
                  </a:cubicBezTo>
                  <a:cubicBezTo>
                    <a:pt x="10" y="51"/>
                    <a:pt x="10" y="51"/>
                    <a:pt x="10" y="51"/>
                  </a:cubicBezTo>
                  <a:cubicBezTo>
                    <a:pt x="10" y="51"/>
                    <a:pt x="10" y="51"/>
                    <a:pt x="10" y="51"/>
                  </a:cubicBezTo>
                  <a:cubicBezTo>
                    <a:pt x="10" y="51"/>
                    <a:pt x="10" y="51"/>
                    <a:pt x="10" y="51"/>
                  </a:cubicBezTo>
                  <a:cubicBezTo>
                    <a:pt x="10" y="51"/>
                    <a:pt x="10" y="51"/>
                    <a:pt x="10" y="51"/>
                  </a:cubicBezTo>
                  <a:cubicBezTo>
                    <a:pt x="10" y="51"/>
                    <a:pt x="9" y="50"/>
                    <a:pt x="10" y="50"/>
                  </a:cubicBezTo>
                  <a:cubicBezTo>
                    <a:pt x="10" y="51"/>
                    <a:pt x="10" y="51"/>
                    <a:pt x="10" y="51"/>
                  </a:cubicBezTo>
                  <a:cubicBezTo>
                    <a:pt x="11" y="52"/>
                    <a:pt x="11" y="52"/>
                    <a:pt x="11" y="52"/>
                  </a:cubicBezTo>
                  <a:cubicBezTo>
                    <a:pt x="11" y="52"/>
                    <a:pt x="11" y="52"/>
                    <a:pt x="12" y="52"/>
                  </a:cubicBezTo>
                  <a:cubicBezTo>
                    <a:pt x="12" y="52"/>
                    <a:pt x="12" y="52"/>
                    <a:pt x="12" y="52"/>
                  </a:cubicBezTo>
                  <a:cubicBezTo>
                    <a:pt x="13" y="53"/>
                    <a:pt x="13" y="53"/>
                    <a:pt x="13" y="53"/>
                  </a:cubicBezTo>
                  <a:cubicBezTo>
                    <a:pt x="13" y="53"/>
                    <a:pt x="14" y="53"/>
                    <a:pt x="14" y="53"/>
                  </a:cubicBezTo>
                  <a:cubicBezTo>
                    <a:pt x="19" y="54"/>
                    <a:pt x="24" y="53"/>
                    <a:pt x="29" y="52"/>
                  </a:cubicBezTo>
                  <a:cubicBezTo>
                    <a:pt x="33" y="50"/>
                    <a:pt x="38" y="48"/>
                    <a:pt x="43" y="45"/>
                  </a:cubicBezTo>
                  <a:cubicBezTo>
                    <a:pt x="48" y="43"/>
                    <a:pt x="52" y="40"/>
                    <a:pt x="57" y="37"/>
                  </a:cubicBezTo>
                  <a:cubicBezTo>
                    <a:pt x="59" y="36"/>
                    <a:pt x="61" y="35"/>
                    <a:pt x="64" y="33"/>
                  </a:cubicBezTo>
                  <a:cubicBezTo>
                    <a:pt x="66" y="32"/>
                    <a:pt x="68" y="30"/>
                    <a:pt x="70" y="28"/>
                  </a:cubicBezTo>
                  <a:cubicBezTo>
                    <a:pt x="83" y="19"/>
                    <a:pt x="83" y="19"/>
                    <a:pt x="83" y="19"/>
                  </a:cubicBezTo>
                  <a:cubicBezTo>
                    <a:pt x="76" y="33"/>
                    <a:pt x="76" y="33"/>
                    <a:pt x="76" y="33"/>
                  </a:cubicBezTo>
                  <a:cubicBezTo>
                    <a:pt x="75" y="35"/>
                    <a:pt x="74" y="38"/>
                    <a:pt x="73" y="40"/>
                  </a:cubicBezTo>
                  <a:cubicBezTo>
                    <a:pt x="72" y="42"/>
                    <a:pt x="72" y="44"/>
                    <a:pt x="71" y="47"/>
                  </a:cubicBezTo>
                  <a:cubicBezTo>
                    <a:pt x="69" y="51"/>
                    <a:pt x="68" y="56"/>
                    <a:pt x="67" y="60"/>
                  </a:cubicBezTo>
                  <a:cubicBezTo>
                    <a:pt x="65" y="65"/>
                    <a:pt x="65" y="69"/>
                    <a:pt x="65" y="74"/>
                  </a:cubicBezTo>
                  <a:cubicBezTo>
                    <a:pt x="64" y="78"/>
                    <a:pt x="65" y="83"/>
                    <a:pt x="68" y="85"/>
                  </a:cubicBezTo>
                  <a:cubicBezTo>
                    <a:pt x="68" y="85"/>
                    <a:pt x="68"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69" y="86"/>
                    <a:pt x="69" y="86"/>
                    <a:pt x="69" y="86"/>
                  </a:cubicBezTo>
                  <a:cubicBezTo>
                    <a:pt x="70" y="87"/>
                    <a:pt x="70" y="87"/>
                    <a:pt x="70" y="87"/>
                  </a:cubicBezTo>
                  <a:cubicBezTo>
                    <a:pt x="71" y="87"/>
                    <a:pt x="71" y="87"/>
                    <a:pt x="71" y="87"/>
                  </a:cubicBezTo>
                  <a:cubicBezTo>
                    <a:pt x="73" y="87"/>
                    <a:pt x="73" y="87"/>
                    <a:pt x="73" y="87"/>
                  </a:cubicBezTo>
                  <a:cubicBezTo>
                    <a:pt x="75" y="88"/>
                    <a:pt x="77" y="88"/>
                    <a:pt x="79" y="87"/>
                  </a:cubicBezTo>
                  <a:cubicBezTo>
                    <a:pt x="83" y="86"/>
                    <a:pt x="88" y="85"/>
                    <a:pt x="92" y="82"/>
                  </a:cubicBezTo>
                  <a:cubicBezTo>
                    <a:pt x="96" y="80"/>
                    <a:pt x="100" y="78"/>
                    <a:pt x="104" y="75"/>
                  </a:cubicBezTo>
                  <a:cubicBezTo>
                    <a:pt x="108" y="72"/>
                    <a:pt x="112" y="69"/>
                    <a:pt x="116" y="66"/>
                  </a:cubicBezTo>
                  <a:cubicBezTo>
                    <a:pt x="113" y="70"/>
                    <a:pt x="109" y="73"/>
                    <a:pt x="106" y="77"/>
                  </a:cubicBezTo>
                  <a:cubicBezTo>
                    <a:pt x="102" y="80"/>
                    <a:pt x="98" y="83"/>
                    <a:pt x="94" y="86"/>
                  </a:cubicBezTo>
                  <a:cubicBezTo>
                    <a:pt x="90" y="88"/>
                    <a:pt x="85" y="91"/>
                    <a:pt x="80" y="92"/>
                  </a:cubicBezTo>
                  <a:cubicBezTo>
                    <a:pt x="78" y="93"/>
                    <a:pt x="75" y="93"/>
                    <a:pt x="72" y="93"/>
                  </a:cubicBezTo>
                  <a:cubicBezTo>
                    <a:pt x="71" y="93"/>
                    <a:pt x="71" y="93"/>
                    <a:pt x="70" y="93"/>
                  </a:cubicBezTo>
                  <a:cubicBezTo>
                    <a:pt x="69" y="92"/>
                    <a:pt x="68" y="92"/>
                    <a:pt x="67" y="92"/>
                  </a:cubicBezTo>
                  <a:cubicBezTo>
                    <a:pt x="67" y="92"/>
                    <a:pt x="67" y="92"/>
                    <a:pt x="67" y="92"/>
                  </a:cubicBezTo>
                  <a:cubicBezTo>
                    <a:pt x="66" y="91"/>
                    <a:pt x="66" y="91"/>
                    <a:pt x="66" y="91"/>
                  </a:cubicBezTo>
                  <a:cubicBezTo>
                    <a:pt x="66" y="91"/>
                    <a:pt x="66" y="91"/>
                    <a:pt x="66" y="91"/>
                  </a:cubicBezTo>
                  <a:cubicBezTo>
                    <a:pt x="66" y="91"/>
                    <a:pt x="66" y="91"/>
                    <a:pt x="66" y="91"/>
                  </a:cubicBezTo>
                  <a:cubicBezTo>
                    <a:pt x="66" y="91"/>
                    <a:pt x="66" y="91"/>
                    <a:pt x="66" y="91"/>
                  </a:cubicBezTo>
                  <a:cubicBezTo>
                    <a:pt x="66" y="91"/>
                    <a:pt x="66" y="91"/>
                    <a:pt x="66" y="91"/>
                  </a:cubicBezTo>
                  <a:cubicBezTo>
                    <a:pt x="65" y="91"/>
                    <a:pt x="64" y="90"/>
                    <a:pt x="64" y="90"/>
                  </a:cubicBezTo>
                  <a:cubicBezTo>
                    <a:pt x="61" y="88"/>
                    <a:pt x="60" y="85"/>
                    <a:pt x="59" y="82"/>
                  </a:cubicBezTo>
                  <a:cubicBezTo>
                    <a:pt x="58" y="79"/>
                    <a:pt x="58" y="77"/>
                    <a:pt x="58" y="74"/>
                  </a:cubicBezTo>
                  <a:cubicBezTo>
                    <a:pt x="57" y="69"/>
                    <a:pt x="58" y="64"/>
                    <a:pt x="59" y="59"/>
                  </a:cubicBezTo>
                  <a:cubicBezTo>
                    <a:pt x="60" y="54"/>
                    <a:pt x="62" y="49"/>
                    <a:pt x="63" y="44"/>
                  </a:cubicBezTo>
                  <a:cubicBezTo>
                    <a:pt x="64" y="42"/>
                    <a:pt x="65" y="39"/>
                    <a:pt x="66" y="37"/>
                  </a:cubicBezTo>
                  <a:cubicBezTo>
                    <a:pt x="67" y="35"/>
                    <a:pt x="68" y="32"/>
                    <a:pt x="69" y="30"/>
                  </a:cubicBezTo>
                  <a:cubicBezTo>
                    <a:pt x="75" y="35"/>
                    <a:pt x="75" y="35"/>
                    <a:pt x="75" y="35"/>
                  </a:cubicBezTo>
                  <a:cubicBezTo>
                    <a:pt x="73" y="37"/>
                    <a:pt x="70" y="38"/>
                    <a:pt x="68" y="40"/>
                  </a:cubicBezTo>
                  <a:cubicBezTo>
                    <a:pt x="66" y="41"/>
                    <a:pt x="63" y="43"/>
                    <a:pt x="61" y="44"/>
                  </a:cubicBezTo>
                  <a:cubicBezTo>
                    <a:pt x="56" y="47"/>
                    <a:pt x="51" y="50"/>
                    <a:pt x="46" y="52"/>
                  </a:cubicBezTo>
                  <a:cubicBezTo>
                    <a:pt x="44" y="54"/>
                    <a:pt x="41" y="55"/>
                    <a:pt x="39" y="56"/>
                  </a:cubicBezTo>
                  <a:cubicBezTo>
                    <a:pt x="36" y="57"/>
                    <a:pt x="33" y="58"/>
                    <a:pt x="31" y="58"/>
                  </a:cubicBezTo>
                  <a:cubicBezTo>
                    <a:pt x="28" y="59"/>
                    <a:pt x="25" y="60"/>
                    <a:pt x="22" y="60"/>
                  </a:cubicBezTo>
                  <a:cubicBezTo>
                    <a:pt x="19" y="60"/>
                    <a:pt x="16" y="60"/>
                    <a:pt x="13" y="59"/>
                  </a:cubicBezTo>
                  <a:cubicBezTo>
                    <a:pt x="12" y="59"/>
                    <a:pt x="11" y="59"/>
                    <a:pt x="10" y="59"/>
                  </a:cubicBezTo>
                  <a:cubicBezTo>
                    <a:pt x="9" y="58"/>
                    <a:pt x="9" y="58"/>
                    <a:pt x="9" y="58"/>
                  </a:cubicBezTo>
                  <a:cubicBezTo>
                    <a:pt x="9" y="58"/>
                    <a:pt x="8" y="57"/>
                    <a:pt x="8" y="57"/>
                  </a:cubicBezTo>
                  <a:cubicBezTo>
                    <a:pt x="7" y="56"/>
                    <a:pt x="7" y="56"/>
                    <a:pt x="7" y="56"/>
                  </a:cubicBezTo>
                  <a:cubicBezTo>
                    <a:pt x="6" y="56"/>
                    <a:pt x="6" y="56"/>
                    <a:pt x="6" y="56"/>
                  </a:cubicBezTo>
                  <a:cubicBezTo>
                    <a:pt x="5" y="55"/>
                    <a:pt x="5" y="55"/>
                    <a:pt x="5" y="55"/>
                  </a:cubicBezTo>
                  <a:cubicBezTo>
                    <a:pt x="5" y="55"/>
                    <a:pt x="5" y="55"/>
                    <a:pt x="5" y="55"/>
                  </a:cubicBezTo>
                  <a:cubicBezTo>
                    <a:pt x="5" y="55"/>
                    <a:pt x="5" y="55"/>
                    <a:pt x="5" y="55"/>
                  </a:cubicBezTo>
                  <a:cubicBezTo>
                    <a:pt x="5" y="55"/>
                    <a:pt x="5" y="55"/>
                    <a:pt x="5" y="55"/>
                  </a:cubicBezTo>
                  <a:cubicBezTo>
                    <a:pt x="5" y="55"/>
                    <a:pt x="5" y="55"/>
                    <a:pt x="5" y="55"/>
                  </a:cubicBezTo>
                  <a:cubicBezTo>
                    <a:pt x="5" y="54"/>
                    <a:pt x="5" y="54"/>
                    <a:pt x="5" y="54"/>
                  </a:cubicBezTo>
                  <a:cubicBezTo>
                    <a:pt x="4" y="54"/>
                    <a:pt x="4" y="54"/>
                    <a:pt x="4" y="54"/>
                  </a:cubicBezTo>
                  <a:cubicBezTo>
                    <a:pt x="2" y="51"/>
                    <a:pt x="1" y="48"/>
                    <a:pt x="1" y="45"/>
                  </a:cubicBezTo>
                  <a:cubicBezTo>
                    <a:pt x="0" y="42"/>
                    <a:pt x="1" y="39"/>
                    <a:pt x="1" y="36"/>
                  </a:cubicBezTo>
                  <a:cubicBezTo>
                    <a:pt x="2" y="33"/>
                    <a:pt x="3" y="30"/>
                    <a:pt x="4" y="28"/>
                  </a:cubicBezTo>
                  <a:cubicBezTo>
                    <a:pt x="5" y="25"/>
                    <a:pt x="6" y="23"/>
                    <a:pt x="7" y="20"/>
                  </a:cubicBezTo>
                  <a:cubicBezTo>
                    <a:pt x="8" y="18"/>
                    <a:pt x="10" y="15"/>
                    <a:pt x="11" y="13"/>
                  </a:cubicBezTo>
                  <a:cubicBezTo>
                    <a:pt x="14" y="9"/>
                    <a:pt x="18" y="4"/>
                    <a:pt x="22"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96"/>
            <p:cNvSpPr/>
            <p:nvPr/>
          </p:nvSpPr>
          <p:spPr bwMode="auto">
            <a:xfrm>
              <a:off x="5524500" y="3605213"/>
              <a:ext cx="309563" cy="242888"/>
            </a:xfrm>
            <a:custGeom>
              <a:avLst/>
              <a:gdLst>
                <a:gd name="T0" fmla="*/ 24 w 73"/>
                <a:gd name="T1" fmla="*/ 0 h 57"/>
                <a:gd name="T2" fmla="*/ 21 w 73"/>
                <a:gd name="T3" fmla="*/ 5 h 57"/>
                <a:gd name="T4" fmla="*/ 14 w 73"/>
                <a:gd name="T5" fmla="*/ 18 h 57"/>
                <a:gd name="T6" fmla="*/ 10 w 73"/>
                <a:gd name="T7" fmla="*/ 26 h 57"/>
                <a:gd name="T8" fmla="*/ 8 w 73"/>
                <a:gd name="T9" fmla="*/ 36 h 57"/>
                <a:gd name="T10" fmla="*/ 9 w 73"/>
                <a:gd name="T11" fmla="*/ 45 h 57"/>
                <a:gd name="T12" fmla="*/ 12 w 73"/>
                <a:gd name="T13" fmla="*/ 47 h 57"/>
                <a:gd name="T14" fmla="*/ 12 w 73"/>
                <a:gd name="T15" fmla="*/ 47 h 57"/>
                <a:gd name="T16" fmla="*/ 13 w 73"/>
                <a:gd name="T17" fmla="*/ 47 h 57"/>
                <a:gd name="T18" fmla="*/ 13 w 73"/>
                <a:gd name="T19" fmla="*/ 47 h 57"/>
                <a:gd name="T20" fmla="*/ 13 w 73"/>
                <a:gd name="T21" fmla="*/ 47 h 57"/>
                <a:gd name="T22" fmla="*/ 12 w 73"/>
                <a:gd name="T23" fmla="*/ 47 h 57"/>
                <a:gd name="T24" fmla="*/ 13 w 73"/>
                <a:gd name="T25" fmla="*/ 48 h 57"/>
                <a:gd name="T26" fmla="*/ 15 w 73"/>
                <a:gd name="T27" fmla="*/ 48 h 57"/>
                <a:gd name="T28" fmla="*/ 17 w 73"/>
                <a:gd name="T29" fmla="*/ 48 h 57"/>
                <a:gd name="T30" fmla="*/ 27 w 73"/>
                <a:gd name="T31" fmla="*/ 47 h 57"/>
                <a:gd name="T32" fmla="*/ 38 w 73"/>
                <a:gd name="T33" fmla="*/ 44 h 57"/>
                <a:gd name="T34" fmla="*/ 56 w 73"/>
                <a:gd name="T35" fmla="*/ 34 h 57"/>
                <a:gd name="T36" fmla="*/ 69 w 73"/>
                <a:gd name="T37" fmla="*/ 26 h 57"/>
                <a:gd name="T38" fmla="*/ 73 w 73"/>
                <a:gd name="T39" fmla="*/ 23 h 57"/>
                <a:gd name="T40" fmla="*/ 70 w 73"/>
                <a:gd name="T41" fmla="*/ 27 h 57"/>
                <a:gd name="T42" fmla="*/ 59 w 73"/>
                <a:gd name="T43" fmla="*/ 38 h 57"/>
                <a:gd name="T44" fmla="*/ 51 w 73"/>
                <a:gd name="T45" fmla="*/ 44 h 57"/>
                <a:gd name="T46" fmla="*/ 41 w 73"/>
                <a:gd name="T47" fmla="*/ 50 h 57"/>
                <a:gd name="T48" fmla="*/ 30 w 73"/>
                <a:gd name="T49" fmla="*/ 55 h 57"/>
                <a:gd name="T50" fmla="*/ 16 w 73"/>
                <a:gd name="T51" fmla="*/ 56 h 57"/>
                <a:gd name="T52" fmla="*/ 12 w 73"/>
                <a:gd name="T53" fmla="*/ 56 h 57"/>
                <a:gd name="T54" fmla="*/ 11 w 73"/>
                <a:gd name="T55" fmla="*/ 55 h 57"/>
                <a:gd name="T56" fmla="*/ 10 w 73"/>
                <a:gd name="T57" fmla="*/ 55 h 57"/>
                <a:gd name="T58" fmla="*/ 10 w 73"/>
                <a:gd name="T59" fmla="*/ 55 h 57"/>
                <a:gd name="T60" fmla="*/ 10 w 73"/>
                <a:gd name="T61" fmla="*/ 55 h 57"/>
                <a:gd name="T62" fmla="*/ 9 w 73"/>
                <a:gd name="T63" fmla="*/ 55 h 57"/>
                <a:gd name="T64" fmla="*/ 9 w 73"/>
                <a:gd name="T65" fmla="*/ 55 h 57"/>
                <a:gd name="T66" fmla="*/ 9 w 73"/>
                <a:gd name="T67" fmla="*/ 55 h 57"/>
                <a:gd name="T68" fmla="*/ 3 w 73"/>
                <a:gd name="T69" fmla="*/ 49 h 57"/>
                <a:gd name="T70" fmla="*/ 0 w 73"/>
                <a:gd name="T71" fmla="*/ 42 h 57"/>
                <a:gd name="T72" fmla="*/ 0 w 73"/>
                <a:gd name="T73" fmla="*/ 35 h 57"/>
                <a:gd name="T74" fmla="*/ 5 w 73"/>
                <a:gd name="T75" fmla="*/ 24 h 57"/>
                <a:gd name="T76" fmla="*/ 10 w 73"/>
                <a:gd name="T77" fmla="*/ 15 h 57"/>
                <a:gd name="T78" fmla="*/ 20 w 73"/>
                <a:gd name="T79" fmla="*/ 4 h 57"/>
                <a:gd name="T80" fmla="*/ 24 w 73"/>
                <a:gd name="T8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57">
                  <a:moveTo>
                    <a:pt x="24" y="0"/>
                  </a:moveTo>
                  <a:cubicBezTo>
                    <a:pt x="24" y="0"/>
                    <a:pt x="23" y="1"/>
                    <a:pt x="21" y="5"/>
                  </a:cubicBezTo>
                  <a:cubicBezTo>
                    <a:pt x="19" y="8"/>
                    <a:pt x="17" y="12"/>
                    <a:pt x="14" y="18"/>
                  </a:cubicBezTo>
                  <a:cubicBezTo>
                    <a:pt x="13" y="20"/>
                    <a:pt x="12" y="23"/>
                    <a:pt x="10" y="26"/>
                  </a:cubicBezTo>
                  <a:cubicBezTo>
                    <a:pt x="9" y="30"/>
                    <a:pt x="8" y="33"/>
                    <a:pt x="8" y="36"/>
                  </a:cubicBezTo>
                  <a:cubicBezTo>
                    <a:pt x="7" y="40"/>
                    <a:pt x="7" y="43"/>
                    <a:pt x="9" y="45"/>
                  </a:cubicBezTo>
                  <a:cubicBezTo>
                    <a:pt x="10" y="46"/>
                    <a:pt x="11"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2" y="47"/>
                    <a:pt x="13" y="47"/>
                    <a:pt x="12" y="47"/>
                  </a:cubicBezTo>
                  <a:cubicBezTo>
                    <a:pt x="13" y="48"/>
                    <a:pt x="13" y="48"/>
                    <a:pt x="13" y="48"/>
                  </a:cubicBezTo>
                  <a:cubicBezTo>
                    <a:pt x="15" y="48"/>
                    <a:pt x="15" y="48"/>
                    <a:pt x="15" y="48"/>
                  </a:cubicBezTo>
                  <a:cubicBezTo>
                    <a:pt x="15" y="48"/>
                    <a:pt x="16" y="48"/>
                    <a:pt x="17" y="48"/>
                  </a:cubicBezTo>
                  <a:cubicBezTo>
                    <a:pt x="20" y="49"/>
                    <a:pt x="24" y="48"/>
                    <a:pt x="27" y="47"/>
                  </a:cubicBezTo>
                  <a:cubicBezTo>
                    <a:pt x="31" y="46"/>
                    <a:pt x="35" y="45"/>
                    <a:pt x="38" y="44"/>
                  </a:cubicBezTo>
                  <a:cubicBezTo>
                    <a:pt x="45" y="41"/>
                    <a:pt x="51" y="37"/>
                    <a:pt x="56" y="34"/>
                  </a:cubicBezTo>
                  <a:cubicBezTo>
                    <a:pt x="61" y="31"/>
                    <a:pt x="66" y="28"/>
                    <a:pt x="69" y="26"/>
                  </a:cubicBezTo>
                  <a:cubicBezTo>
                    <a:pt x="72" y="24"/>
                    <a:pt x="73" y="23"/>
                    <a:pt x="73" y="23"/>
                  </a:cubicBezTo>
                  <a:cubicBezTo>
                    <a:pt x="73" y="23"/>
                    <a:pt x="72" y="25"/>
                    <a:pt x="70" y="27"/>
                  </a:cubicBezTo>
                  <a:cubicBezTo>
                    <a:pt x="67" y="30"/>
                    <a:pt x="64" y="34"/>
                    <a:pt x="59" y="38"/>
                  </a:cubicBezTo>
                  <a:cubicBezTo>
                    <a:pt x="56" y="40"/>
                    <a:pt x="54" y="42"/>
                    <a:pt x="51" y="44"/>
                  </a:cubicBezTo>
                  <a:cubicBezTo>
                    <a:pt x="48" y="46"/>
                    <a:pt x="45" y="48"/>
                    <a:pt x="41" y="50"/>
                  </a:cubicBezTo>
                  <a:cubicBezTo>
                    <a:pt x="38" y="52"/>
                    <a:pt x="34" y="54"/>
                    <a:pt x="30" y="55"/>
                  </a:cubicBezTo>
                  <a:cubicBezTo>
                    <a:pt x="25" y="56"/>
                    <a:pt x="21" y="57"/>
                    <a:pt x="16" y="56"/>
                  </a:cubicBezTo>
                  <a:cubicBezTo>
                    <a:pt x="15" y="56"/>
                    <a:pt x="13" y="56"/>
                    <a:pt x="12" y="56"/>
                  </a:cubicBezTo>
                  <a:cubicBezTo>
                    <a:pt x="11" y="55"/>
                    <a:pt x="11" y="55"/>
                    <a:pt x="11" y="55"/>
                  </a:cubicBezTo>
                  <a:cubicBezTo>
                    <a:pt x="10" y="55"/>
                    <a:pt x="10" y="55"/>
                    <a:pt x="10" y="55"/>
                  </a:cubicBezTo>
                  <a:cubicBezTo>
                    <a:pt x="10" y="55"/>
                    <a:pt x="10" y="55"/>
                    <a:pt x="10" y="55"/>
                  </a:cubicBezTo>
                  <a:cubicBezTo>
                    <a:pt x="10" y="55"/>
                    <a:pt x="10" y="55"/>
                    <a:pt x="10" y="55"/>
                  </a:cubicBezTo>
                  <a:cubicBezTo>
                    <a:pt x="9" y="55"/>
                    <a:pt x="9" y="55"/>
                    <a:pt x="9" y="55"/>
                  </a:cubicBezTo>
                  <a:cubicBezTo>
                    <a:pt x="9" y="55"/>
                    <a:pt x="9" y="55"/>
                    <a:pt x="9" y="55"/>
                  </a:cubicBezTo>
                  <a:cubicBezTo>
                    <a:pt x="9" y="55"/>
                    <a:pt x="9" y="55"/>
                    <a:pt x="9" y="55"/>
                  </a:cubicBezTo>
                  <a:cubicBezTo>
                    <a:pt x="6" y="54"/>
                    <a:pt x="4" y="52"/>
                    <a:pt x="3" y="49"/>
                  </a:cubicBezTo>
                  <a:cubicBezTo>
                    <a:pt x="1" y="47"/>
                    <a:pt x="0" y="44"/>
                    <a:pt x="0" y="42"/>
                  </a:cubicBezTo>
                  <a:cubicBezTo>
                    <a:pt x="0" y="40"/>
                    <a:pt x="0" y="37"/>
                    <a:pt x="0" y="35"/>
                  </a:cubicBezTo>
                  <a:cubicBezTo>
                    <a:pt x="1" y="31"/>
                    <a:pt x="3" y="27"/>
                    <a:pt x="5" y="24"/>
                  </a:cubicBezTo>
                  <a:cubicBezTo>
                    <a:pt x="6" y="21"/>
                    <a:pt x="8" y="18"/>
                    <a:pt x="10" y="15"/>
                  </a:cubicBezTo>
                  <a:cubicBezTo>
                    <a:pt x="14" y="10"/>
                    <a:pt x="17" y="6"/>
                    <a:pt x="20" y="4"/>
                  </a:cubicBezTo>
                  <a:cubicBezTo>
                    <a:pt x="22" y="1"/>
                    <a:pt x="24" y="0"/>
                    <a:pt x="24" y="0"/>
                  </a:cubicBezTo>
                  <a:close/>
                </a:path>
              </a:pathLst>
            </a:custGeom>
            <a:solidFill>
              <a:srgbClr val="9913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97"/>
            <p:cNvSpPr/>
            <p:nvPr/>
          </p:nvSpPr>
          <p:spPr bwMode="auto">
            <a:xfrm>
              <a:off x="5051425" y="4157663"/>
              <a:ext cx="425450" cy="617538"/>
            </a:xfrm>
            <a:custGeom>
              <a:avLst/>
              <a:gdLst>
                <a:gd name="T0" fmla="*/ 100 w 100"/>
                <a:gd name="T1" fmla="*/ 0 h 145"/>
                <a:gd name="T2" fmla="*/ 97 w 100"/>
                <a:gd name="T3" fmla="*/ 6 h 145"/>
                <a:gd name="T4" fmla="*/ 87 w 100"/>
                <a:gd name="T5" fmla="*/ 24 h 145"/>
                <a:gd name="T6" fmla="*/ 73 w 100"/>
                <a:gd name="T7" fmla="*/ 49 h 145"/>
                <a:gd name="T8" fmla="*/ 65 w 100"/>
                <a:gd name="T9" fmla="*/ 62 h 145"/>
                <a:gd name="T10" fmla="*/ 56 w 100"/>
                <a:gd name="T11" fmla="*/ 76 h 145"/>
                <a:gd name="T12" fmla="*/ 46 w 100"/>
                <a:gd name="T13" fmla="*/ 90 h 145"/>
                <a:gd name="T14" fmla="*/ 37 w 100"/>
                <a:gd name="T15" fmla="*/ 103 h 145"/>
                <a:gd name="T16" fmla="*/ 28 w 100"/>
                <a:gd name="T17" fmla="*/ 115 h 145"/>
                <a:gd name="T18" fmla="*/ 23 w 100"/>
                <a:gd name="T19" fmla="*/ 120 h 145"/>
                <a:gd name="T20" fmla="*/ 19 w 100"/>
                <a:gd name="T21" fmla="*/ 125 h 145"/>
                <a:gd name="T22" fmla="*/ 15 w 100"/>
                <a:gd name="T23" fmla="*/ 130 h 145"/>
                <a:gd name="T24" fmla="*/ 12 w 100"/>
                <a:gd name="T25" fmla="*/ 133 h 145"/>
                <a:gd name="T26" fmla="*/ 5 w 100"/>
                <a:gd name="T27" fmla="*/ 140 h 145"/>
                <a:gd name="T28" fmla="*/ 0 w 100"/>
                <a:gd name="T29" fmla="*/ 145 h 145"/>
                <a:gd name="T30" fmla="*/ 4 w 100"/>
                <a:gd name="T31" fmla="*/ 139 h 145"/>
                <a:gd name="T32" fmla="*/ 10 w 100"/>
                <a:gd name="T33" fmla="*/ 132 h 145"/>
                <a:gd name="T34" fmla="*/ 17 w 100"/>
                <a:gd name="T35" fmla="*/ 123 h 145"/>
                <a:gd name="T36" fmla="*/ 24 w 100"/>
                <a:gd name="T37" fmla="*/ 112 h 145"/>
                <a:gd name="T38" fmla="*/ 33 w 100"/>
                <a:gd name="T39" fmla="*/ 100 h 145"/>
                <a:gd name="T40" fmla="*/ 42 w 100"/>
                <a:gd name="T41" fmla="*/ 87 h 145"/>
                <a:gd name="T42" fmla="*/ 51 w 100"/>
                <a:gd name="T43" fmla="*/ 73 h 145"/>
                <a:gd name="T44" fmla="*/ 69 w 100"/>
                <a:gd name="T45" fmla="*/ 46 h 145"/>
                <a:gd name="T46" fmla="*/ 77 w 100"/>
                <a:gd name="T47" fmla="*/ 33 h 145"/>
                <a:gd name="T48" fmla="*/ 84 w 100"/>
                <a:gd name="T49" fmla="*/ 22 h 145"/>
                <a:gd name="T50" fmla="*/ 100 w 100"/>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45">
                  <a:moveTo>
                    <a:pt x="100" y="0"/>
                  </a:moveTo>
                  <a:cubicBezTo>
                    <a:pt x="100" y="0"/>
                    <a:pt x="99" y="2"/>
                    <a:pt x="97" y="6"/>
                  </a:cubicBezTo>
                  <a:cubicBezTo>
                    <a:pt x="95" y="11"/>
                    <a:pt x="91" y="17"/>
                    <a:pt x="87" y="24"/>
                  </a:cubicBezTo>
                  <a:cubicBezTo>
                    <a:pt x="83" y="31"/>
                    <a:pt x="78" y="40"/>
                    <a:pt x="73" y="49"/>
                  </a:cubicBezTo>
                  <a:cubicBezTo>
                    <a:pt x="70" y="53"/>
                    <a:pt x="68" y="58"/>
                    <a:pt x="65" y="62"/>
                  </a:cubicBezTo>
                  <a:cubicBezTo>
                    <a:pt x="62" y="67"/>
                    <a:pt x="59" y="71"/>
                    <a:pt x="56" y="76"/>
                  </a:cubicBezTo>
                  <a:cubicBezTo>
                    <a:pt x="53" y="81"/>
                    <a:pt x="49" y="85"/>
                    <a:pt x="46" y="90"/>
                  </a:cubicBezTo>
                  <a:cubicBezTo>
                    <a:pt x="43" y="94"/>
                    <a:pt x="40" y="99"/>
                    <a:pt x="37" y="103"/>
                  </a:cubicBezTo>
                  <a:cubicBezTo>
                    <a:pt x="34" y="107"/>
                    <a:pt x="31" y="111"/>
                    <a:pt x="28" y="115"/>
                  </a:cubicBezTo>
                  <a:cubicBezTo>
                    <a:pt x="26" y="117"/>
                    <a:pt x="25" y="118"/>
                    <a:pt x="23" y="120"/>
                  </a:cubicBezTo>
                  <a:cubicBezTo>
                    <a:pt x="22" y="122"/>
                    <a:pt x="21" y="123"/>
                    <a:pt x="19" y="125"/>
                  </a:cubicBezTo>
                  <a:cubicBezTo>
                    <a:pt x="18" y="127"/>
                    <a:pt x="17" y="128"/>
                    <a:pt x="15" y="130"/>
                  </a:cubicBezTo>
                  <a:cubicBezTo>
                    <a:pt x="14" y="131"/>
                    <a:pt x="13" y="132"/>
                    <a:pt x="12" y="133"/>
                  </a:cubicBezTo>
                  <a:cubicBezTo>
                    <a:pt x="9" y="136"/>
                    <a:pt x="7" y="138"/>
                    <a:pt x="5" y="140"/>
                  </a:cubicBezTo>
                  <a:cubicBezTo>
                    <a:pt x="2" y="143"/>
                    <a:pt x="0" y="145"/>
                    <a:pt x="0" y="145"/>
                  </a:cubicBezTo>
                  <a:cubicBezTo>
                    <a:pt x="0" y="145"/>
                    <a:pt x="1" y="143"/>
                    <a:pt x="4" y="139"/>
                  </a:cubicBezTo>
                  <a:cubicBezTo>
                    <a:pt x="6" y="137"/>
                    <a:pt x="8" y="135"/>
                    <a:pt x="10" y="132"/>
                  </a:cubicBezTo>
                  <a:cubicBezTo>
                    <a:pt x="12" y="129"/>
                    <a:pt x="14" y="126"/>
                    <a:pt x="17" y="123"/>
                  </a:cubicBezTo>
                  <a:cubicBezTo>
                    <a:pt x="19" y="120"/>
                    <a:pt x="22" y="116"/>
                    <a:pt x="24" y="112"/>
                  </a:cubicBezTo>
                  <a:cubicBezTo>
                    <a:pt x="27" y="108"/>
                    <a:pt x="30" y="104"/>
                    <a:pt x="33" y="100"/>
                  </a:cubicBezTo>
                  <a:cubicBezTo>
                    <a:pt x="36" y="96"/>
                    <a:pt x="39" y="91"/>
                    <a:pt x="42" y="87"/>
                  </a:cubicBezTo>
                  <a:cubicBezTo>
                    <a:pt x="45" y="82"/>
                    <a:pt x="48" y="77"/>
                    <a:pt x="51" y="73"/>
                  </a:cubicBezTo>
                  <a:cubicBezTo>
                    <a:pt x="57" y="64"/>
                    <a:pt x="63" y="55"/>
                    <a:pt x="69" y="46"/>
                  </a:cubicBezTo>
                  <a:cubicBezTo>
                    <a:pt x="72" y="42"/>
                    <a:pt x="74" y="37"/>
                    <a:pt x="77" y="33"/>
                  </a:cubicBezTo>
                  <a:cubicBezTo>
                    <a:pt x="80" y="30"/>
                    <a:pt x="82" y="26"/>
                    <a:pt x="84" y="22"/>
                  </a:cubicBezTo>
                  <a:cubicBezTo>
                    <a:pt x="94" y="9"/>
                    <a:pt x="100" y="0"/>
                    <a:pt x="100"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98"/>
            <p:cNvSpPr/>
            <p:nvPr/>
          </p:nvSpPr>
          <p:spPr bwMode="auto">
            <a:xfrm>
              <a:off x="4919663" y="4132263"/>
              <a:ext cx="506413" cy="554038"/>
            </a:xfrm>
            <a:custGeom>
              <a:avLst/>
              <a:gdLst>
                <a:gd name="T0" fmla="*/ 119 w 119"/>
                <a:gd name="T1" fmla="*/ 0 h 130"/>
                <a:gd name="T2" fmla="*/ 101 w 119"/>
                <a:gd name="T3" fmla="*/ 22 h 130"/>
                <a:gd name="T4" fmla="*/ 83 w 119"/>
                <a:gd name="T5" fmla="*/ 43 h 130"/>
                <a:gd name="T6" fmla="*/ 72 w 119"/>
                <a:gd name="T7" fmla="*/ 55 h 130"/>
                <a:gd name="T8" fmla="*/ 61 w 119"/>
                <a:gd name="T9" fmla="*/ 67 h 130"/>
                <a:gd name="T10" fmla="*/ 50 w 119"/>
                <a:gd name="T11" fmla="*/ 79 h 130"/>
                <a:gd name="T12" fmla="*/ 39 w 119"/>
                <a:gd name="T13" fmla="*/ 90 h 130"/>
                <a:gd name="T14" fmla="*/ 19 w 119"/>
                <a:gd name="T15" fmla="*/ 110 h 130"/>
                <a:gd name="T16" fmla="*/ 11 w 119"/>
                <a:gd name="T17" fmla="*/ 118 h 130"/>
                <a:gd name="T18" fmla="*/ 5 w 119"/>
                <a:gd name="T19" fmla="*/ 125 h 130"/>
                <a:gd name="T20" fmla="*/ 0 w 119"/>
                <a:gd name="T21" fmla="*/ 130 h 130"/>
                <a:gd name="T22" fmla="*/ 4 w 119"/>
                <a:gd name="T23" fmla="*/ 124 h 130"/>
                <a:gd name="T24" fmla="*/ 9 w 119"/>
                <a:gd name="T25" fmla="*/ 117 h 130"/>
                <a:gd name="T26" fmla="*/ 17 w 119"/>
                <a:gd name="T27" fmla="*/ 108 h 130"/>
                <a:gd name="T28" fmla="*/ 25 w 119"/>
                <a:gd name="T29" fmla="*/ 98 h 130"/>
                <a:gd name="T30" fmla="*/ 35 w 119"/>
                <a:gd name="T31" fmla="*/ 87 h 130"/>
                <a:gd name="T32" fmla="*/ 46 w 119"/>
                <a:gd name="T33" fmla="*/ 75 h 130"/>
                <a:gd name="T34" fmla="*/ 57 w 119"/>
                <a:gd name="T35" fmla="*/ 63 h 130"/>
                <a:gd name="T36" fmla="*/ 68 w 119"/>
                <a:gd name="T37" fmla="*/ 51 h 130"/>
                <a:gd name="T38" fmla="*/ 79 w 119"/>
                <a:gd name="T39" fmla="*/ 39 h 130"/>
                <a:gd name="T40" fmla="*/ 90 w 119"/>
                <a:gd name="T41" fmla="*/ 29 h 130"/>
                <a:gd name="T42" fmla="*/ 99 w 119"/>
                <a:gd name="T43" fmla="*/ 19 h 130"/>
                <a:gd name="T44" fmla="*/ 119 w 119"/>
                <a:gd name="T4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30">
                  <a:moveTo>
                    <a:pt x="119" y="0"/>
                  </a:moveTo>
                  <a:cubicBezTo>
                    <a:pt x="119" y="0"/>
                    <a:pt x="112" y="9"/>
                    <a:pt x="101" y="22"/>
                  </a:cubicBezTo>
                  <a:cubicBezTo>
                    <a:pt x="96" y="28"/>
                    <a:pt x="90" y="35"/>
                    <a:pt x="83" y="43"/>
                  </a:cubicBezTo>
                  <a:cubicBezTo>
                    <a:pt x="79" y="47"/>
                    <a:pt x="76" y="51"/>
                    <a:pt x="72" y="55"/>
                  </a:cubicBezTo>
                  <a:cubicBezTo>
                    <a:pt x="68" y="59"/>
                    <a:pt x="65" y="63"/>
                    <a:pt x="61" y="67"/>
                  </a:cubicBezTo>
                  <a:cubicBezTo>
                    <a:pt x="57" y="71"/>
                    <a:pt x="53" y="75"/>
                    <a:pt x="50" y="79"/>
                  </a:cubicBezTo>
                  <a:cubicBezTo>
                    <a:pt x="46" y="83"/>
                    <a:pt x="42" y="86"/>
                    <a:pt x="39" y="90"/>
                  </a:cubicBezTo>
                  <a:cubicBezTo>
                    <a:pt x="32" y="98"/>
                    <a:pt x="25" y="104"/>
                    <a:pt x="19" y="110"/>
                  </a:cubicBezTo>
                  <a:cubicBezTo>
                    <a:pt x="16" y="113"/>
                    <a:pt x="14" y="116"/>
                    <a:pt x="11" y="118"/>
                  </a:cubicBezTo>
                  <a:cubicBezTo>
                    <a:pt x="9" y="121"/>
                    <a:pt x="7" y="123"/>
                    <a:pt x="5" y="125"/>
                  </a:cubicBezTo>
                  <a:cubicBezTo>
                    <a:pt x="2" y="128"/>
                    <a:pt x="0" y="130"/>
                    <a:pt x="0" y="130"/>
                  </a:cubicBezTo>
                  <a:cubicBezTo>
                    <a:pt x="0" y="130"/>
                    <a:pt x="1" y="128"/>
                    <a:pt x="4" y="124"/>
                  </a:cubicBezTo>
                  <a:cubicBezTo>
                    <a:pt x="6" y="122"/>
                    <a:pt x="7" y="119"/>
                    <a:pt x="9" y="117"/>
                  </a:cubicBezTo>
                  <a:cubicBezTo>
                    <a:pt x="12" y="114"/>
                    <a:pt x="14" y="111"/>
                    <a:pt x="17" y="108"/>
                  </a:cubicBezTo>
                  <a:cubicBezTo>
                    <a:pt x="19" y="105"/>
                    <a:pt x="22" y="102"/>
                    <a:pt x="25" y="98"/>
                  </a:cubicBezTo>
                  <a:cubicBezTo>
                    <a:pt x="28" y="94"/>
                    <a:pt x="32" y="91"/>
                    <a:pt x="35" y="87"/>
                  </a:cubicBezTo>
                  <a:cubicBezTo>
                    <a:pt x="38" y="83"/>
                    <a:pt x="42" y="79"/>
                    <a:pt x="46" y="75"/>
                  </a:cubicBezTo>
                  <a:cubicBezTo>
                    <a:pt x="49" y="71"/>
                    <a:pt x="53" y="67"/>
                    <a:pt x="57" y="63"/>
                  </a:cubicBezTo>
                  <a:cubicBezTo>
                    <a:pt x="61" y="59"/>
                    <a:pt x="64" y="55"/>
                    <a:pt x="68" y="51"/>
                  </a:cubicBezTo>
                  <a:cubicBezTo>
                    <a:pt x="72" y="47"/>
                    <a:pt x="75" y="43"/>
                    <a:pt x="79" y="39"/>
                  </a:cubicBezTo>
                  <a:cubicBezTo>
                    <a:pt x="83" y="36"/>
                    <a:pt x="86" y="32"/>
                    <a:pt x="90" y="29"/>
                  </a:cubicBezTo>
                  <a:cubicBezTo>
                    <a:pt x="93" y="25"/>
                    <a:pt x="96" y="22"/>
                    <a:pt x="99" y="19"/>
                  </a:cubicBezTo>
                  <a:cubicBezTo>
                    <a:pt x="111" y="8"/>
                    <a:pt x="119" y="0"/>
                    <a:pt x="119"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9"/>
            <p:cNvSpPr/>
            <p:nvPr/>
          </p:nvSpPr>
          <p:spPr bwMode="auto">
            <a:xfrm>
              <a:off x="4822825" y="4094163"/>
              <a:ext cx="527050" cy="476250"/>
            </a:xfrm>
            <a:custGeom>
              <a:avLst/>
              <a:gdLst>
                <a:gd name="T0" fmla="*/ 124 w 124"/>
                <a:gd name="T1" fmla="*/ 0 h 112"/>
                <a:gd name="T2" fmla="*/ 105 w 124"/>
                <a:gd name="T3" fmla="*/ 18 h 112"/>
                <a:gd name="T4" fmla="*/ 95 w 124"/>
                <a:gd name="T5" fmla="*/ 26 h 112"/>
                <a:gd name="T6" fmla="*/ 85 w 124"/>
                <a:gd name="T7" fmla="*/ 35 h 112"/>
                <a:gd name="T8" fmla="*/ 62 w 124"/>
                <a:gd name="T9" fmla="*/ 55 h 112"/>
                <a:gd name="T10" fmla="*/ 50 w 124"/>
                <a:gd name="T11" fmla="*/ 66 h 112"/>
                <a:gd name="T12" fmla="*/ 38 w 124"/>
                <a:gd name="T13" fmla="*/ 76 h 112"/>
                <a:gd name="T14" fmla="*/ 28 w 124"/>
                <a:gd name="T15" fmla="*/ 85 h 112"/>
                <a:gd name="T16" fmla="*/ 18 w 124"/>
                <a:gd name="T17" fmla="*/ 93 h 112"/>
                <a:gd name="T18" fmla="*/ 11 w 124"/>
                <a:gd name="T19" fmla="*/ 101 h 112"/>
                <a:gd name="T20" fmla="*/ 7 w 124"/>
                <a:gd name="T21" fmla="*/ 104 h 112"/>
                <a:gd name="T22" fmla="*/ 5 w 124"/>
                <a:gd name="T23" fmla="*/ 106 h 112"/>
                <a:gd name="T24" fmla="*/ 1 w 124"/>
                <a:gd name="T25" fmla="*/ 110 h 112"/>
                <a:gd name="T26" fmla="*/ 0 w 124"/>
                <a:gd name="T27" fmla="*/ 112 h 112"/>
                <a:gd name="T28" fmla="*/ 1 w 124"/>
                <a:gd name="T29" fmla="*/ 110 h 112"/>
                <a:gd name="T30" fmla="*/ 4 w 124"/>
                <a:gd name="T31" fmla="*/ 106 h 112"/>
                <a:gd name="T32" fmla="*/ 6 w 124"/>
                <a:gd name="T33" fmla="*/ 103 h 112"/>
                <a:gd name="T34" fmla="*/ 9 w 124"/>
                <a:gd name="T35" fmla="*/ 99 h 112"/>
                <a:gd name="T36" fmla="*/ 12 w 124"/>
                <a:gd name="T37" fmla="*/ 95 h 112"/>
                <a:gd name="T38" fmla="*/ 16 w 124"/>
                <a:gd name="T39" fmla="*/ 91 h 112"/>
                <a:gd name="T40" fmla="*/ 25 w 124"/>
                <a:gd name="T41" fmla="*/ 82 h 112"/>
                <a:gd name="T42" fmla="*/ 35 w 124"/>
                <a:gd name="T43" fmla="*/ 72 h 112"/>
                <a:gd name="T44" fmla="*/ 46 w 124"/>
                <a:gd name="T45" fmla="*/ 61 h 112"/>
                <a:gd name="T46" fmla="*/ 58 w 124"/>
                <a:gd name="T47" fmla="*/ 51 h 112"/>
                <a:gd name="T48" fmla="*/ 70 w 124"/>
                <a:gd name="T49" fmla="*/ 41 h 112"/>
                <a:gd name="T50" fmla="*/ 81 w 124"/>
                <a:gd name="T51" fmla="*/ 31 h 112"/>
                <a:gd name="T52" fmla="*/ 103 w 124"/>
                <a:gd name="T53" fmla="*/ 15 h 112"/>
                <a:gd name="T54" fmla="*/ 124 w 124"/>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12">
                  <a:moveTo>
                    <a:pt x="124" y="0"/>
                  </a:moveTo>
                  <a:cubicBezTo>
                    <a:pt x="124" y="0"/>
                    <a:pt x="117" y="7"/>
                    <a:pt x="105" y="18"/>
                  </a:cubicBezTo>
                  <a:cubicBezTo>
                    <a:pt x="102" y="20"/>
                    <a:pt x="99" y="23"/>
                    <a:pt x="95" y="26"/>
                  </a:cubicBezTo>
                  <a:cubicBezTo>
                    <a:pt x="92" y="29"/>
                    <a:pt x="88" y="32"/>
                    <a:pt x="85" y="35"/>
                  </a:cubicBezTo>
                  <a:cubicBezTo>
                    <a:pt x="77" y="42"/>
                    <a:pt x="69" y="49"/>
                    <a:pt x="62" y="55"/>
                  </a:cubicBezTo>
                  <a:cubicBezTo>
                    <a:pt x="58" y="59"/>
                    <a:pt x="54" y="62"/>
                    <a:pt x="50" y="66"/>
                  </a:cubicBezTo>
                  <a:cubicBezTo>
                    <a:pt x="46" y="69"/>
                    <a:pt x="42" y="72"/>
                    <a:pt x="38" y="76"/>
                  </a:cubicBezTo>
                  <a:cubicBezTo>
                    <a:pt x="35" y="79"/>
                    <a:pt x="31" y="82"/>
                    <a:pt x="28" y="85"/>
                  </a:cubicBezTo>
                  <a:cubicBezTo>
                    <a:pt x="24" y="88"/>
                    <a:pt x="21" y="91"/>
                    <a:pt x="18" y="93"/>
                  </a:cubicBezTo>
                  <a:cubicBezTo>
                    <a:pt x="15" y="96"/>
                    <a:pt x="13" y="98"/>
                    <a:pt x="11" y="101"/>
                  </a:cubicBezTo>
                  <a:cubicBezTo>
                    <a:pt x="9" y="102"/>
                    <a:pt x="8" y="103"/>
                    <a:pt x="7" y="104"/>
                  </a:cubicBezTo>
                  <a:cubicBezTo>
                    <a:pt x="6" y="105"/>
                    <a:pt x="6" y="106"/>
                    <a:pt x="5" y="106"/>
                  </a:cubicBezTo>
                  <a:cubicBezTo>
                    <a:pt x="3" y="108"/>
                    <a:pt x="2" y="109"/>
                    <a:pt x="1" y="110"/>
                  </a:cubicBezTo>
                  <a:cubicBezTo>
                    <a:pt x="1" y="111"/>
                    <a:pt x="0" y="112"/>
                    <a:pt x="0" y="112"/>
                  </a:cubicBezTo>
                  <a:cubicBezTo>
                    <a:pt x="0" y="112"/>
                    <a:pt x="1" y="111"/>
                    <a:pt x="1" y="110"/>
                  </a:cubicBezTo>
                  <a:cubicBezTo>
                    <a:pt x="2" y="109"/>
                    <a:pt x="3" y="108"/>
                    <a:pt x="4" y="106"/>
                  </a:cubicBezTo>
                  <a:cubicBezTo>
                    <a:pt x="5" y="105"/>
                    <a:pt x="5" y="104"/>
                    <a:pt x="6" y="103"/>
                  </a:cubicBezTo>
                  <a:cubicBezTo>
                    <a:pt x="7" y="102"/>
                    <a:pt x="8" y="100"/>
                    <a:pt x="9" y="99"/>
                  </a:cubicBezTo>
                  <a:cubicBezTo>
                    <a:pt x="10" y="98"/>
                    <a:pt x="11" y="97"/>
                    <a:pt x="12" y="95"/>
                  </a:cubicBezTo>
                  <a:cubicBezTo>
                    <a:pt x="13" y="94"/>
                    <a:pt x="15" y="92"/>
                    <a:pt x="16" y="91"/>
                  </a:cubicBezTo>
                  <a:cubicBezTo>
                    <a:pt x="19" y="88"/>
                    <a:pt x="22" y="85"/>
                    <a:pt x="25" y="82"/>
                  </a:cubicBezTo>
                  <a:cubicBezTo>
                    <a:pt x="28" y="78"/>
                    <a:pt x="31" y="75"/>
                    <a:pt x="35" y="72"/>
                  </a:cubicBezTo>
                  <a:cubicBezTo>
                    <a:pt x="38" y="68"/>
                    <a:pt x="42" y="65"/>
                    <a:pt x="46" y="61"/>
                  </a:cubicBezTo>
                  <a:cubicBezTo>
                    <a:pt x="50" y="58"/>
                    <a:pt x="54" y="55"/>
                    <a:pt x="58" y="51"/>
                  </a:cubicBezTo>
                  <a:cubicBezTo>
                    <a:pt x="62" y="48"/>
                    <a:pt x="66" y="44"/>
                    <a:pt x="70" y="41"/>
                  </a:cubicBezTo>
                  <a:cubicBezTo>
                    <a:pt x="74" y="38"/>
                    <a:pt x="78" y="35"/>
                    <a:pt x="81" y="31"/>
                  </a:cubicBezTo>
                  <a:cubicBezTo>
                    <a:pt x="89" y="25"/>
                    <a:pt x="96" y="20"/>
                    <a:pt x="103" y="15"/>
                  </a:cubicBezTo>
                  <a:cubicBezTo>
                    <a:pt x="115" y="6"/>
                    <a:pt x="124" y="0"/>
                    <a:pt x="124" y="0"/>
                  </a:cubicBezTo>
                  <a:close/>
                </a:path>
              </a:pathLst>
            </a:custGeom>
            <a:solidFill>
              <a:srgbClr val="B83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7" name="文本框 56"/>
          <p:cNvSpPr txBox="1"/>
          <p:nvPr/>
        </p:nvSpPr>
        <p:spPr>
          <a:xfrm>
            <a:off x="1291177" y="170124"/>
            <a:ext cx="8862140" cy="584775"/>
          </a:xfrm>
          <a:prstGeom prst="rect">
            <a:avLst/>
          </a:prstGeom>
          <a:noFill/>
        </p:spPr>
        <p:txBody>
          <a:bodyPr wrap="square" rtlCol="0">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Những dấu hiệu báo hiệu cơn mưa sắp </a:t>
            </a:r>
            <a:r>
              <a:rPr lang="vi-VN" sz="3200" dirty="0" smtClean="0">
                <a:solidFill>
                  <a:srgbClr val="FF0000"/>
                </a:solidFill>
                <a:latin typeface="Times New Roman" panose="02020603050405020304" pitchFamily="18" charset="0"/>
                <a:cs typeface="Times New Roman" panose="02020603050405020304" pitchFamily="18" charset="0"/>
              </a:rPr>
              <a:t>đến</a:t>
            </a:r>
            <a:endParaRPr lang="zh-CN" altLang="en-US" sz="3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2" name="Picture 7" descr="\\MAGNUM\Projects\Microsoft\Cloud Power FY12\Design\Icons\PNGs\Metering.pn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bwMode="auto">
          <a:xfrm>
            <a:off x="6709035" y="2049509"/>
            <a:ext cx="1532517" cy="1563292"/>
          </a:xfrm>
          <a:prstGeom prst="rect">
            <a:avLst/>
          </a:prstGeom>
          <a:noFill/>
        </p:spPr>
      </p:pic>
      <p:pic>
        <p:nvPicPr>
          <p:cNvPr id="1026" name="Picture 2" descr="Top 10 bài văn tả cơn mưa hay nhất - Toplist.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062" y="2172724"/>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10 bài văn tả cơn mưa hay nhất - Toplist.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767" y="2172724"/>
            <a:ext cx="5687649" cy="4265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7470" y="994037"/>
            <a:ext cx="6002386" cy="1938992"/>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Mây</a:t>
            </a:r>
            <a:r>
              <a:rPr lang="en-US" sz="2400" dirty="0">
                <a:solidFill>
                  <a:srgbClr val="0070C0"/>
                </a:solidFill>
                <a:latin typeface="Times New Roman" panose="02020603050405020304" pitchFamily="18" charset="0"/>
                <a:cs typeface="Times New Roman" panose="02020603050405020304" pitchFamily="18" charset="0"/>
              </a:rPr>
              <a:t>: Bay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những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đám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mây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lớn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nặng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đặc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xịt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lổm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ngổm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đầy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Mây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tản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từng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đám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nhỏ</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rồi</a:t>
            </a:r>
            <a:r>
              <a:rPr lang="en-US" sz="2400" dirty="0">
                <a:solidFill>
                  <a:srgbClr val="0070C0"/>
                </a:solidFill>
                <a:latin typeface="Times New Roman" panose="02020603050405020304" pitchFamily="18" charset="0"/>
                <a:cs typeface="Times New Roman" panose="02020603050405020304" pitchFamily="18" charset="0"/>
              </a:rPr>
              <a:t> san </a:t>
            </a:r>
            <a:r>
              <a:rPr lang="en-US" sz="2400" dirty="0" err="1">
                <a:solidFill>
                  <a:srgbClr val="0070C0"/>
                </a:solidFill>
                <a:latin typeface="Times New Roman" panose="02020603050405020304" pitchFamily="18" charset="0"/>
                <a:cs typeface="Times New Roman" panose="02020603050405020304" pitchFamily="18" charset="0"/>
              </a:rPr>
              <a:t>đều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nền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đen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xám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xịt</a:t>
            </a:r>
            <a:r>
              <a:rPr lang="en-US" sz="2400" dirty="0">
                <a:solidFill>
                  <a:srgbClr val="0070C0"/>
                </a:solidFill>
                <a:latin typeface="Times New Roman" panose="02020603050405020304" pitchFamily="18" charset="0"/>
                <a:cs typeface="Times New Roman" panose="02020603050405020304" pitchFamily="18" charset="0"/>
              </a:rPr>
              <a:t>.</a:t>
            </a:r>
            <a:br>
              <a:rPr lang="en-US" sz="2400" dirty="0">
                <a:solidFill>
                  <a:srgbClr val="0070C0"/>
                </a:solidFill>
                <a:latin typeface="Times New Roman" panose="02020603050405020304" pitchFamily="18" charset="0"/>
                <a:cs typeface="Times New Roman" panose="02020603050405020304" pitchFamily="18" charset="0"/>
              </a:rPr>
            </a:br>
            <a:r>
              <a:rPr lang="en-US" sz="2400" dirty="0">
                <a:solidFill>
                  <a:srgbClr val="0070C0"/>
                </a:solidFill>
                <a:latin typeface="Times New Roman" panose="02020603050405020304" pitchFamily="18" charset="0"/>
                <a:cs typeface="Times New Roman" panose="02020603050405020304" pitchFamily="18" charset="0"/>
              </a:rPr>
              <a:t/>
            </a:r>
            <a:br>
              <a:rPr lang="en-US" sz="2400" dirty="0">
                <a:solidFill>
                  <a:srgbClr val="0070C0"/>
                </a:solidFill>
                <a:latin typeface="Times New Roman" panose="02020603050405020304" pitchFamily="18" charset="0"/>
                <a:cs typeface="Times New Roman" panose="02020603050405020304" pitchFamily="18" charset="0"/>
              </a:rPr>
            </a:b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6709034" y="1062771"/>
            <a:ext cx="5222381" cy="1938992"/>
          </a:xfrm>
          <a:prstGeom prst="rect">
            <a:avLst/>
          </a:prstGeom>
          <a:noFill/>
        </p:spPr>
        <p:txBody>
          <a:bodyPr wrap="square" rtlCol="0">
            <a:spAutoFit/>
          </a:bodyPr>
          <a:lstStyle/>
          <a:p>
            <a:r>
              <a:rPr lang="vi-VN" sz="2400" dirty="0">
                <a:solidFill>
                  <a:srgbClr val="0070C0"/>
                </a:solidFill>
                <a:latin typeface="Times New Roman" panose="02020603050405020304" pitchFamily="18" charset="0"/>
                <a:cs typeface="Times New Roman" panose="02020603050405020304" pitchFamily="18" charset="0"/>
              </a:rPr>
              <a:t>Gió: Thổi giật mãi, mát lạnh, nhuốm hơi nước, gió càng thêm mạnh, mặc sức điên đảo trên cành cây.</a:t>
            </a:r>
            <a:br>
              <a:rPr lang="vi-VN" sz="2400" dirty="0">
                <a:solidFill>
                  <a:srgbClr val="0070C0"/>
                </a:solidFill>
                <a:latin typeface="Times New Roman" panose="02020603050405020304" pitchFamily="18" charset="0"/>
                <a:cs typeface="Times New Roman" panose="02020603050405020304" pitchFamily="18" charset="0"/>
              </a:rPr>
            </a:br>
            <a:r>
              <a:rPr lang="vi-VN" sz="2400" dirty="0">
                <a:solidFill>
                  <a:srgbClr val="0070C0"/>
                </a:solidFill>
                <a:latin typeface="Times New Roman" panose="02020603050405020304" pitchFamily="18" charset="0"/>
                <a:cs typeface="Times New Roman" panose="02020603050405020304" pitchFamily="18" charset="0"/>
              </a:rPr>
              <a:t/>
            </a:r>
            <a:br>
              <a:rPr lang="vi-VN" sz="2400" dirty="0">
                <a:solidFill>
                  <a:srgbClr val="0070C0"/>
                </a:solidFill>
                <a:latin typeface="Times New Roman" panose="02020603050405020304" pitchFamily="18" charset="0"/>
                <a:cs typeface="Times New Roman" panose="02020603050405020304" pitchFamily="18" charset="0"/>
              </a:rPr>
            </a:b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1030" name="Picture 6" descr="Tả cơn mưa rào lớp 5 hay nhất - 3 bài văn miêu tả cơn mưa rào mùa hạ ngắn  gọ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6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754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circle(in)">
                                      <p:cBhvr>
                                        <p:cTn id="27"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636" y="318177"/>
            <a:ext cx="10270514" cy="1325563"/>
          </a:xfrm>
        </p:spPr>
        <p:txBody>
          <a:bodyPr>
            <a:noAutofit/>
          </a:bodyPr>
          <a:lstStyle/>
          <a:p>
            <a:pPr algn="ctr"/>
            <a:r>
              <a:rPr lang="vi-VN"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 từ ngữ tả tiếng mưa và hạt mưa từ lúc bắt đầu đến lúc kết thúc mưa:</a:t>
            </a:r>
            <a:br>
              <a:rPr lang="vi-VN"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vi-VN"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286603" y="905076"/>
            <a:ext cx="6250675" cy="3046988"/>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T</a:t>
            </a:r>
            <a:r>
              <a:rPr lang="vi-VN" sz="2400" b="1" i="1" dirty="0" smtClean="0">
                <a:latin typeface="Times New Roman" panose="02020603050405020304" pitchFamily="18" charset="0"/>
                <a:cs typeface="Times New Roman" panose="02020603050405020304" pitchFamily="18" charset="0"/>
              </a:rPr>
              <a:t>iếng mưa:</a:t>
            </a:r>
            <a:endParaRPr lang="vi-VN" sz="2400" b="1"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Lúc đầu: lẹt đẹt... lẹt đẹt... lách tách.</a:t>
            </a:r>
          </a:p>
          <a:p>
            <a:r>
              <a:rPr lang="vi-VN" sz="2400" dirty="0">
                <a:latin typeface="Times New Roman" panose="02020603050405020304" pitchFamily="18" charset="0"/>
                <a:cs typeface="Times New Roman" panose="02020603050405020304" pitchFamily="18" charset="0"/>
              </a:rPr>
              <a:t>-  Về sau: Mưa ù  xuống, rào rào, sầm sập, đồm độp, đập bùng bùng vào lòng lá chuối; giọt tranh đổ ồ ồ.</a:t>
            </a:r>
          </a:p>
          <a:p>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2050" name="Picture 2" descr="Mưa của l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03" y="2944504"/>
            <a:ext cx="5525236" cy="3777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Chăm sóc tâm hồn: Lợi ích tuyệt vời của &amp;#39;nghe mưa&amp;#39; đối với sự bình an cho  tâm hồn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02" y="2913796"/>
            <a:ext cx="5525237" cy="3807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extBox 4"/>
          <p:cNvSpPr txBox="1"/>
          <p:nvPr/>
        </p:nvSpPr>
        <p:spPr>
          <a:xfrm>
            <a:off x="6073254" y="3561294"/>
            <a:ext cx="6118746" cy="2308324"/>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H</a:t>
            </a:r>
            <a:r>
              <a:rPr lang="vi-VN" sz="2400" b="1" i="1" dirty="0" smtClean="0">
                <a:latin typeface="Times New Roman" panose="02020603050405020304" pitchFamily="18" charset="0"/>
                <a:cs typeface="Times New Roman" panose="02020603050405020304" pitchFamily="18" charset="0"/>
              </a:rPr>
              <a:t>ạt </a:t>
            </a:r>
            <a:r>
              <a:rPr lang="vi-VN" sz="2400" b="1" i="1" dirty="0">
                <a:latin typeface="Times New Roman" panose="02020603050405020304" pitchFamily="18" charset="0"/>
                <a:cs typeface="Times New Roman" panose="02020603050405020304" pitchFamily="18" charset="0"/>
              </a:rPr>
              <a:t>mưa:</a:t>
            </a:r>
            <a:endParaRPr lang="vi-VN" sz="2400" b="1"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Ban đầu là những giọt nước lăn xuống mái phên nứa, mấy giọt lách tách, rồi tuôn rào rào; mưa xiên xuống, lao xuống, lao vào trong bụi cây. Mưa xuống sầm sập, hạt mưa giọt ngã, giọt bay, bụi nước toả trắng xóa</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2054" name="Picture 6" descr="Tạo ra điện năng từ nước mưa - Good Liv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02" y="2913796"/>
            <a:ext cx="5567373" cy="3887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6" name="Picture 8" descr="Những ảnh hưởng của mưa đầu mùa tới cây trồng | Thần Binh Farm - Dẫn Bước  Tương L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75929"/>
            <a:ext cx="5927780" cy="3925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6302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1000"/>
                                        <p:tgtEl>
                                          <p:spTgt spid="2052"/>
                                        </p:tgtEl>
                                      </p:cBhvr>
                                    </p:animEffect>
                                    <p:anim calcmode="lin" valueType="num">
                                      <p:cBhvr>
                                        <p:cTn id="33" dur="1000" fill="hold"/>
                                        <p:tgtEl>
                                          <p:spTgt spid="2052"/>
                                        </p:tgtEl>
                                        <p:attrNameLst>
                                          <p:attrName>ppt_x</p:attrName>
                                        </p:attrNameLst>
                                      </p:cBhvr>
                                      <p:tavLst>
                                        <p:tav tm="0">
                                          <p:val>
                                            <p:strVal val="#ppt_x"/>
                                          </p:val>
                                        </p:tav>
                                        <p:tav tm="100000">
                                          <p:val>
                                            <p:strVal val="#ppt_x"/>
                                          </p:val>
                                        </p:tav>
                                      </p:tavLst>
                                    </p:anim>
                                    <p:anim calcmode="lin" valueType="num">
                                      <p:cBhvr>
                                        <p:cTn id="3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054"/>
                                        </p:tgtEl>
                                        <p:attrNameLst>
                                          <p:attrName>style.visibility</p:attrName>
                                        </p:attrNameLst>
                                      </p:cBhvr>
                                      <p:to>
                                        <p:strVal val="visible"/>
                                      </p:to>
                                    </p:set>
                                    <p:animEffect transition="in" filter="circle(in)">
                                      <p:cBhvr>
                                        <p:cTn id="44" dur="2000"/>
                                        <p:tgtEl>
                                          <p:spTgt spid="205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56"/>
                                        </p:tgtEl>
                                        <p:attrNameLst>
                                          <p:attrName>style.visibility</p:attrName>
                                        </p:attrNameLst>
                                      </p:cBhvr>
                                      <p:to>
                                        <p:strVal val="visible"/>
                                      </p:to>
                                    </p:set>
                                    <p:animEffect transition="in" filter="fade">
                                      <p:cBhvr>
                                        <p:cTn id="49" dur="1000"/>
                                        <p:tgtEl>
                                          <p:spTgt spid="2056"/>
                                        </p:tgtEl>
                                      </p:cBhvr>
                                    </p:animEffect>
                                    <p:anim calcmode="lin" valueType="num">
                                      <p:cBhvr>
                                        <p:cTn id="50" dur="1000" fill="hold"/>
                                        <p:tgtEl>
                                          <p:spTgt spid="2056"/>
                                        </p:tgtEl>
                                        <p:attrNameLst>
                                          <p:attrName>ppt_x</p:attrName>
                                        </p:attrNameLst>
                                      </p:cBhvr>
                                      <p:tavLst>
                                        <p:tav tm="0">
                                          <p:val>
                                            <p:strVal val="#ppt_x"/>
                                          </p:val>
                                        </p:tav>
                                        <p:tav tm="100000">
                                          <p:val>
                                            <p:strVal val="#ppt_x"/>
                                          </p:val>
                                        </p:tav>
                                      </p:tavLst>
                                    </p:anim>
                                    <p:anim calcmode="lin" valueType="num">
                                      <p:cBhvr>
                                        <p:cTn id="51"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49106" r="20112"/>
          <a:stretch/>
        </p:blipFill>
        <p:spPr>
          <a:xfrm>
            <a:off x="8550122" y="4613483"/>
            <a:ext cx="1524148" cy="18827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9106" r="20112"/>
          <a:stretch/>
        </p:blipFill>
        <p:spPr>
          <a:xfrm>
            <a:off x="10298630" y="4793569"/>
            <a:ext cx="1378363" cy="1702663"/>
          </a:xfrm>
          <a:prstGeom prst="rect">
            <a:avLst/>
          </a:prstGeom>
        </p:spPr>
      </p:pic>
      <p:sp>
        <p:nvSpPr>
          <p:cNvPr id="6" name="文本框 11"/>
          <p:cNvSpPr txBox="1">
            <a:spLocks noChangeArrowheads="1"/>
          </p:cNvSpPr>
          <p:nvPr/>
        </p:nvSpPr>
        <p:spPr bwMode="auto">
          <a:xfrm>
            <a:off x="5038281" y="1391462"/>
            <a:ext cx="2383666" cy="769441"/>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400" dirty="0">
                <a:solidFill>
                  <a:srgbClr val="FFFFFF"/>
                </a:solidFill>
                <a:latin typeface="微软雅黑" panose="020B0503020204020204" pitchFamily="34" charset="-122"/>
                <a:ea typeface="微软雅黑" panose="020B0503020204020204" pitchFamily="34" charset="-122"/>
              </a:rPr>
              <a:t>PART 01</a:t>
            </a:r>
            <a:endParaRPr lang="zh-CN" altLang="en-US" sz="4400" dirty="0">
              <a:solidFill>
                <a:srgbClr val="FFFFFF"/>
              </a:solidFill>
              <a:latin typeface="微软雅黑" panose="020B0503020204020204" pitchFamily="34" charset="-122"/>
              <a:ea typeface="微软雅黑" panose="020B0503020204020204" pitchFamily="34" charset="-122"/>
            </a:endParaRPr>
          </a:p>
        </p:txBody>
      </p:sp>
      <p:sp>
        <p:nvSpPr>
          <p:cNvPr id="7" name="文本框 16"/>
          <p:cNvSpPr txBox="1">
            <a:spLocks noChangeArrowheads="1"/>
          </p:cNvSpPr>
          <p:nvPr/>
        </p:nvSpPr>
        <p:spPr bwMode="auto">
          <a:xfrm>
            <a:off x="245054" y="191133"/>
            <a:ext cx="11431939" cy="156966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defRPr/>
            </a:pPr>
            <a:r>
              <a:rPr lang="vi-VN" sz="3200"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 từ ngữ tả cây cối, con vật, bầu trời trong và sau trận mưa:</a:t>
            </a:r>
            <a:br>
              <a:rPr lang="vi-VN" sz="3200"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3200"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vi-VN" sz="3200"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zh-CN" altLang="en-US" sz="32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028826"/>
            <a:ext cx="4131558" cy="4653800"/>
          </a:xfrm>
          <a:prstGeom prst="rect">
            <a:avLst/>
          </a:prstGeom>
        </p:spPr>
      </p:pic>
      <p:pic>
        <p:nvPicPr>
          <p:cNvPr id="2" name="图片 1"/>
          <p:cNvPicPr>
            <a:picLocks noChangeAspect="1"/>
          </p:cNvPicPr>
          <p:nvPr/>
        </p:nvPicPr>
        <p:blipFill>
          <a:blip r:embed="rId7">
            <a:duotone>
              <a:schemeClr val="accent2">
                <a:shade val="45000"/>
                <a:satMod val="135000"/>
              </a:schemeClr>
              <a:prstClr val="white"/>
            </a:duotone>
          </a:blip>
          <a:stretch>
            <a:fillRect/>
          </a:stretch>
        </p:blipFill>
        <p:spPr>
          <a:xfrm>
            <a:off x="9758680" y="1012567"/>
            <a:ext cx="2035478" cy="1235826"/>
          </a:xfrm>
          <a:prstGeom prst="rect">
            <a:avLst/>
          </a:prstGeom>
        </p:spPr>
      </p:pic>
      <p:sp>
        <p:nvSpPr>
          <p:cNvPr id="3" name="TextBox 2"/>
          <p:cNvSpPr txBox="1"/>
          <p:nvPr/>
        </p:nvSpPr>
        <p:spPr>
          <a:xfrm>
            <a:off x="491319" y="740429"/>
            <a:ext cx="11491415" cy="6740307"/>
          </a:xfrm>
          <a:prstGeom prst="rect">
            <a:avLst/>
          </a:prstGeom>
          <a:noFill/>
        </p:spPr>
        <p:txBody>
          <a:bodyPr wrap="square" rtlCol="0">
            <a:spAutoFit/>
          </a:bodyPr>
          <a:lstStyle/>
          <a:p>
            <a:r>
              <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 trận mưa:</a:t>
            </a:r>
          </a:p>
          <a:p>
            <a:r>
              <a:rPr lang="vi-VN" sz="2400" b="1" i="1" dirty="0">
                <a:latin typeface="Times New Roman" panose="02020603050405020304" pitchFamily="18" charset="0"/>
                <a:cs typeface="Times New Roman" panose="02020603050405020304" pitchFamily="18" charset="0"/>
              </a:rPr>
              <a:t>- Lá đào, lá na, lá sói: vẫy tai run rẩy.</a:t>
            </a:r>
          </a:p>
          <a:p>
            <a:r>
              <a:rPr lang="vi-VN" sz="2400" b="1" i="1" dirty="0">
                <a:latin typeface="Times New Roman" panose="02020603050405020304" pitchFamily="18" charset="0"/>
                <a:cs typeface="Times New Roman" panose="02020603050405020304" pitchFamily="18" charset="0"/>
              </a:rPr>
              <a:t>- Con gà sống: ướt lướt thướt ngật ngưỡng tìm chỗ trú.</a:t>
            </a:r>
          </a:p>
          <a:p>
            <a:r>
              <a:rPr lang="vi-VN" sz="2400" b="1" i="1" dirty="0">
                <a:latin typeface="Times New Roman" panose="02020603050405020304" pitchFamily="18" charset="0"/>
                <a:cs typeface="Times New Roman" panose="02020603050405020304" pitchFamily="18" charset="0"/>
              </a:rPr>
              <a:t>- Trong nhà: bỗng tối sầm, một mùi nồng ngai ngái.</a:t>
            </a:r>
          </a:p>
          <a:p>
            <a:r>
              <a:rPr lang="vi-VN" sz="2400" b="1" i="1" dirty="0">
                <a:latin typeface="Times New Roman" panose="02020603050405020304" pitchFamily="18" charset="0"/>
                <a:cs typeface="Times New Roman" panose="02020603050405020304" pitchFamily="18" charset="0"/>
              </a:rPr>
              <a:t>- Nước: chảy đỏ ngòm bốn bề sân cuồn cuộn dồn vào các rãnh cống, đổ xuống ao chuôm.</a:t>
            </a:r>
          </a:p>
          <a:p>
            <a:r>
              <a:rPr lang="vi-VN" sz="2400" b="1" i="1" dirty="0">
                <a:latin typeface="Times New Roman" panose="02020603050405020304" pitchFamily="18" charset="0"/>
                <a:cs typeface="Times New Roman" panose="02020603050405020304" pitchFamily="18" charset="0"/>
              </a:rPr>
              <a:t>- Mưa xối được một lúc thì bỗng trong vòm trời tối thẫm vang lên một hồi ục ục ì ầm. Tiếng sấm của những cơn mưa đầu mùa.</a:t>
            </a:r>
          </a:p>
          <a:p>
            <a:pPr lvl="8"/>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2400" dirty="0" smtClean="0">
              <a:latin typeface="Times New Roman" panose="02020603050405020304" pitchFamily="18" charset="0"/>
              <a:cs typeface="Times New Roman" panose="02020603050405020304" pitchFamily="18" charset="0"/>
            </a:endParaRPr>
          </a:p>
          <a:p>
            <a:pPr lvl="8"/>
            <a:r>
              <a:rPr lang="en-US"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vi-VN" sz="24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 </a:t>
            </a:r>
            <a:r>
              <a:rPr lang="vi-VN" sz="24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trận mưa:</a:t>
            </a:r>
            <a:endParaRPr lang="vi-VN"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8"/>
            <a:r>
              <a:rPr lang="vi-VN" sz="2400" b="1" i="1" dirty="0">
                <a:latin typeface="Times New Roman" panose="02020603050405020304" pitchFamily="18" charset="0"/>
                <a:cs typeface="Times New Roman" panose="02020603050405020304" pitchFamily="18" charset="0"/>
              </a:rPr>
              <a:t>- Trời rạng dần.</a:t>
            </a:r>
          </a:p>
          <a:p>
            <a:pPr lvl="8"/>
            <a:r>
              <a:rPr lang="vi-VN" sz="2400" b="1" i="1" dirty="0">
                <a:latin typeface="Times New Roman" panose="02020603050405020304" pitchFamily="18" charset="0"/>
                <a:cs typeface="Times New Roman" panose="02020603050405020304" pitchFamily="18" charset="0"/>
              </a:rPr>
              <a:t>- Chim chào mào bay ra hót râm ran.</a:t>
            </a:r>
          </a:p>
          <a:p>
            <a:pPr lvl="8"/>
            <a:r>
              <a:rPr lang="vi-VN" sz="2400" b="1" i="1" dirty="0">
                <a:latin typeface="Times New Roman" panose="02020603050405020304" pitchFamily="18" charset="0"/>
                <a:cs typeface="Times New Roman" panose="02020603050405020304" pitchFamily="18" charset="0"/>
              </a:rPr>
              <a:t>- Phía đông một mảng trời trong vắt.</a:t>
            </a:r>
          </a:p>
          <a:p>
            <a:pPr lvl="8"/>
            <a:r>
              <a:rPr lang="vi-VN" sz="2400" b="1" i="1" dirty="0">
                <a:latin typeface="Times New Roman" panose="02020603050405020304" pitchFamily="18" charset="0"/>
                <a:cs typeface="Times New Roman" panose="02020603050405020304" pitchFamily="18" charset="0"/>
              </a:rPr>
              <a:t>- Mặt trời ló ra, chói lọi trên những vòm lá bưởi lấp lánh.</a:t>
            </a:r>
          </a:p>
          <a:p>
            <a:r>
              <a:rPr lang="vi-VN" sz="2400" b="1" i="1" dirty="0">
                <a:latin typeface="Times New Roman" panose="02020603050405020304" pitchFamily="18" charset="0"/>
                <a:cs typeface="Times New Roman" panose="02020603050405020304" pitchFamily="18" charset="0"/>
              </a:rPr>
              <a:t/>
            </a:r>
            <a:br>
              <a:rPr lang="vi-VN" sz="2400" b="1" i="1" dirty="0">
                <a:latin typeface="Times New Roman" panose="02020603050405020304" pitchFamily="18" charset="0"/>
                <a:cs typeface="Times New Roman" panose="02020603050405020304" pitchFamily="18" charset="0"/>
              </a:rPr>
            </a:br>
            <a:r>
              <a:rPr lang="vi-VN" sz="2400" b="1" i="1" dirty="0">
                <a:latin typeface="Times New Roman" panose="02020603050405020304" pitchFamily="18" charset="0"/>
                <a:cs typeface="Times New Roman" panose="02020603050405020304" pitchFamily="18" charset="0"/>
              </a:rPr>
              <a:t/>
            </a:r>
            <a:br>
              <a:rPr lang="vi-VN" sz="2400" b="1" i="1" dirty="0">
                <a:latin typeface="Times New Roman" panose="02020603050405020304" pitchFamily="18" charset="0"/>
                <a:cs typeface="Times New Roman" panose="02020603050405020304" pitchFamily="18" charset="0"/>
              </a:rPr>
            </a:br>
            <a:endParaRPr lang="en-US" sz="2400" b="1"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Effect transition="in" filter="fade">
                                      <p:cBhvr>
                                        <p:cTn id="64" dur="1000"/>
                                        <p:tgtEl>
                                          <p:spTgt spid="3">
                                            <p:txEl>
                                              <p:pRg st="11" end="11"/>
                                            </p:txEl>
                                          </p:spTgt>
                                        </p:tgtEl>
                                      </p:cBhvr>
                                    </p:animEffect>
                                    <p:anim calcmode="lin" valueType="num">
                                      <p:cBhvr>
                                        <p:cTn id="6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
                                            <p:txEl>
                                              <p:pRg st="12" end="12"/>
                                            </p:txEl>
                                          </p:spTgt>
                                        </p:tgtEl>
                                        <p:attrNameLst>
                                          <p:attrName>style.visibility</p:attrName>
                                        </p:attrNameLst>
                                      </p:cBhvr>
                                      <p:to>
                                        <p:strVal val="visible"/>
                                      </p:to>
                                    </p:set>
                                    <p:animEffect transition="in" filter="fade">
                                      <p:cBhvr>
                                        <p:cTn id="69" dur="1000"/>
                                        <p:tgtEl>
                                          <p:spTgt spid="3">
                                            <p:txEl>
                                              <p:pRg st="12" end="12"/>
                                            </p:txEl>
                                          </p:spTgt>
                                        </p:tgtEl>
                                      </p:cBhvr>
                                    </p:animEffect>
                                    <p:anim calcmode="lin" valueType="num">
                                      <p:cBhvr>
                                        <p:cTn id="7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10 dàn ý bài văn tả cơn mưa chi tiết nhất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396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1"/>
          <p:cNvSpPr txBox="1">
            <a:spLocks noGrp="1"/>
          </p:cNvSpPr>
          <p:nvPr>
            <p:ph type="title"/>
          </p:nvPr>
        </p:nvSpPr>
        <p:spPr>
          <a:xfrm>
            <a:off x="657730" y="5486958"/>
            <a:ext cx="11362820" cy="1588127"/>
          </a:xfrm>
          <a:prstGeom prst="rect">
            <a:avLst/>
          </a:prstGeom>
          <a:noFill/>
        </p:spPr>
        <p:txBody>
          <a:bodyPr wrap="square" rtlCol="0">
            <a:spAutoFit/>
          </a:bodyPr>
          <a:lstStyle/>
          <a:p>
            <a:r>
              <a:rPr lang="vi-VN" sz="3600" b="1" dirty="0" smtClean="0">
                <a:solidFill>
                  <a:schemeClr val="bg1"/>
                </a:solidFill>
                <a:latin typeface="Times New Roman" panose="02020603050405020304" pitchFamily="18" charset="0"/>
                <a:cs typeface="Times New Roman" panose="02020603050405020304" pitchFamily="18" charset="0"/>
              </a:rPr>
              <a:t>Tác </a:t>
            </a:r>
            <a:r>
              <a:rPr lang="vi-VN" sz="3600" b="1" dirty="0">
                <a:solidFill>
                  <a:schemeClr val="bg1"/>
                </a:solidFill>
                <a:latin typeface="Times New Roman" panose="02020603050405020304" pitchFamily="18" charset="0"/>
                <a:cs typeface="Times New Roman" panose="02020603050405020304" pitchFamily="18" charset="0"/>
              </a:rPr>
              <a:t>giả quan sát sau cơn mưa bằng những giác </a:t>
            </a:r>
            <a:r>
              <a:rPr lang="vi-VN" sz="3600" b="1" dirty="0" smtClean="0">
                <a:solidFill>
                  <a:schemeClr val="bg1"/>
                </a:solidFill>
                <a:latin typeface="Times New Roman" panose="02020603050405020304" pitchFamily="18" charset="0"/>
                <a:cs typeface="Times New Roman" panose="02020603050405020304" pitchFamily="18" charset="0"/>
              </a:rPr>
              <a:t>quan</a:t>
            </a:r>
            <a:r>
              <a:rPr lang="en-US" sz="3600" b="1" dirty="0" smtClean="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r>
            <a:br>
              <a:rPr lang="vi-VN" sz="3600" b="1" dirty="0">
                <a:solidFill>
                  <a:schemeClr val="bg1"/>
                </a:solidFill>
                <a:latin typeface="Times New Roman" panose="02020603050405020304" pitchFamily="18" charset="0"/>
                <a:cs typeface="Times New Roman" panose="02020603050405020304" pitchFamily="18" charset="0"/>
              </a:rPr>
            </a:br>
            <a:r>
              <a:rPr lang="vi-VN" sz="3600" b="1" dirty="0">
                <a:solidFill>
                  <a:schemeClr val="bg1"/>
                </a:solidFill>
                <a:latin typeface="Times New Roman" panose="02020603050405020304" pitchFamily="18" charset="0"/>
                <a:cs typeface="Times New Roman" panose="02020603050405020304" pitchFamily="18" charset="0"/>
              </a:rPr>
              <a:t/>
            </a:r>
            <a:br>
              <a:rPr lang="vi-VN" sz="3600" b="1" dirty="0">
                <a:solidFill>
                  <a:schemeClr val="bg1"/>
                </a:solidFill>
                <a:latin typeface="Times New Roman" panose="02020603050405020304" pitchFamily="18" charset="0"/>
                <a:cs typeface="Times New Roman" panose="02020603050405020304" pitchFamily="18" charset="0"/>
              </a:rPr>
            </a:br>
            <a:endParaRPr lang="zh-CN" altLang="en-US"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01505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49106" r="20112"/>
          <a:stretch/>
        </p:blipFill>
        <p:spPr>
          <a:xfrm>
            <a:off x="8550122" y="4613483"/>
            <a:ext cx="1524148" cy="1882749"/>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49106" r="20112"/>
          <a:stretch/>
        </p:blipFill>
        <p:spPr>
          <a:xfrm>
            <a:off x="10298630" y="4793569"/>
            <a:ext cx="1378363" cy="1702663"/>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9096"/>
          <a:stretch/>
        </p:blipFill>
        <p:spPr>
          <a:xfrm>
            <a:off x="171104" y="3115644"/>
            <a:ext cx="9155776" cy="3829846"/>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b="58873"/>
          <a:stretch>
            <a:fillRect/>
          </a:stretch>
        </p:blipFill>
        <p:spPr>
          <a:xfrm>
            <a:off x="0" y="5945177"/>
            <a:ext cx="12192000" cy="91282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028826"/>
            <a:ext cx="4131558" cy="4653800"/>
          </a:xfrm>
          <a:prstGeom prst="rect">
            <a:avLst/>
          </a:prstGeom>
        </p:spPr>
      </p:pic>
      <p:pic>
        <p:nvPicPr>
          <p:cNvPr id="2" name="图片 1"/>
          <p:cNvPicPr>
            <a:picLocks noChangeAspect="1"/>
          </p:cNvPicPr>
          <p:nvPr/>
        </p:nvPicPr>
        <p:blipFill>
          <a:blip r:embed="rId8">
            <a:duotone>
              <a:schemeClr val="accent2">
                <a:shade val="45000"/>
                <a:satMod val="135000"/>
              </a:schemeClr>
              <a:prstClr val="white"/>
            </a:duotone>
          </a:blip>
          <a:stretch>
            <a:fillRect/>
          </a:stretch>
        </p:blipFill>
        <p:spPr>
          <a:xfrm>
            <a:off x="9758680" y="1012567"/>
            <a:ext cx="2035478" cy="1235826"/>
          </a:xfrm>
          <a:prstGeom prst="rect">
            <a:avLst/>
          </a:prstGeom>
        </p:spPr>
      </p:pic>
      <p:sp>
        <p:nvSpPr>
          <p:cNvPr id="13" name="Text Box 18"/>
          <p:cNvSpPr txBox="1">
            <a:spLocks noChangeArrowheads="1"/>
          </p:cNvSpPr>
          <p:nvPr/>
        </p:nvSpPr>
        <p:spPr bwMode="auto">
          <a:xfrm>
            <a:off x="244321" y="343044"/>
            <a:ext cx="939099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ngớt</a:t>
            </a:r>
            <a:r>
              <a:rPr lang="en-US" sz="2800" dirty="0">
                <a:latin typeface="Times New Roman" panose="02020603050405020304" pitchFamily="18" charset="0"/>
                <a:cs typeface="Times New Roman" panose="02020603050405020304" pitchFamily="18" charset="0"/>
              </a:rPr>
              <a:t>.</a:t>
            </a:r>
          </a:p>
        </p:txBody>
      </p:sp>
      <p:pic>
        <p:nvPicPr>
          <p:cNvPr id="14" name="Picture 2" descr="4 loại thực phẩm rất tốt cho đôi mắt của bạn - Báo Khánh Hòa điện t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5178" y="2592240"/>
            <a:ext cx="6949888" cy="4042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075178" y="6111505"/>
            <a:ext cx="2361606"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Thị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8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0B66E80B-D44B-43F3-B21F-4CB3C5AFD3DF"/>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清新文艺-06"/>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981</Words>
  <Application>Microsoft Office PowerPoint</Application>
  <PresentationFormat>Custom</PresentationFormat>
  <Paragraphs>93</Paragraphs>
  <Slides>20</Slides>
  <Notes>12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主题​​</vt:lpstr>
      <vt:lpstr>PowerPoint Presentation</vt:lpstr>
      <vt:lpstr>PowerPoint Presentation</vt:lpstr>
      <vt:lpstr>PowerPoint Presentation</vt:lpstr>
      <vt:lpstr>PowerPoint Presentation</vt:lpstr>
      <vt:lpstr>PowerPoint Presentation</vt:lpstr>
      <vt:lpstr>Những từ ngữ tả tiếng mưa và hạt mưa từ lúc bắt đầu đến lúc kết thúc mưa:  </vt:lpstr>
      <vt:lpstr>PowerPoint Presentation</vt:lpstr>
      <vt:lpstr>Tác giả quan sát sau cơn mưa bằng những giác quan?  </vt:lpstr>
      <vt:lpstr>PowerPoint Presentation</vt:lpstr>
      <vt:lpstr>PowerPoint Presentation</vt:lpstr>
      <vt:lpstr>PowerPoint Presentation</vt:lpstr>
      <vt:lpstr>PowerPoint Presentation</vt:lpstr>
      <vt:lpstr>PowerPoint Presentation</vt:lpstr>
      <vt:lpstr>1. Mở bài Giới thiệu về cơn mưa mùa hạ mà em muốn tả. </vt:lpstr>
      <vt:lpstr>PowerPoint Presentation</vt:lpstr>
      <vt:lpstr>PowerPoint Presentation</vt:lpstr>
      <vt:lpstr>Khi trời tạnh mưa: -  Bỗng vài tiếng sấm vang lên, rồi trời tạnh hẳn, đột ngột như khi vừa bắt đầu - Bầu trời trong xanh trở lại, phía xa ánh nắng bắt đầu le lói - Cây cối rũ mình cho những giọt nước cuối còn sót lại rơi xuống đất, khoe chiếc lá tươi xanh - Con đường, ngôi nhà sạch bóng như vừa được rửa - Dòng người từ đâu lại tấp nập trên các tuyến phố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清新文艺-06</dc:title>
  <dc:creator>heziduan</dc:creator>
  <cp:lastModifiedBy>NGAN</cp:lastModifiedBy>
  <cp:revision>43</cp:revision>
  <dcterms:created xsi:type="dcterms:W3CDTF">2017-03-21T11:36:00Z</dcterms:created>
  <dcterms:modified xsi:type="dcterms:W3CDTF">2021-09-20T08:31:32Z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